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273" autoAdjust="0"/>
  </p:normalViewPr>
  <p:slideViewPr>
    <p:cSldViewPr snapToGrid="0">
      <p:cViewPr varScale="1">
        <p:scale>
          <a:sx n="48" d="100"/>
          <a:sy n="48" d="100"/>
        </p:scale>
        <p:origin x="20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B6E47-701D-44FC-855A-6684EE997B0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7ED7B-B1E5-4346-B37A-7B70834F8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8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="1" u="sng" dirty="0"/>
              <a:t>التّسجيلُ</a:t>
            </a:r>
            <a:r>
              <a:rPr lang="ar-LB" b="1" u="sng" baseline="0" dirty="0"/>
              <a:t> الصّوتيُّ</a:t>
            </a:r>
            <a:endParaRPr lang="en-US" b="1" u="sng" dirty="0"/>
          </a:p>
          <a:p>
            <a:pPr algn="r" rtl="1"/>
            <a:r>
              <a:rPr lang="ar-LB" dirty="0"/>
              <a:t>قراءة الشريحة</a:t>
            </a:r>
            <a:r>
              <a:rPr lang="ar-LB" baseline="0" dirty="0"/>
              <a:t> كما هي</a:t>
            </a: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551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b="1" baseline="0" dirty="0"/>
              <a:t>تلفظ المعلّمة الكلمات تباعًا والمتعلّمون يكتبون أمامهم الكلمات من ثمّ تظهر الكلمات تباعًا ويتأكّدون اذا كتبوها بالطريقة الصحيحة (تترك المعلّمة فترة زمنية للمتعلّمين للتفكير)</a:t>
            </a:r>
            <a:endParaRPr lang="ar-LB" b="1" dirty="0"/>
          </a:p>
          <a:p>
            <a:pPr algn="r" rtl="1"/>
            <a:endParaRPr lang="ar-LB" b="1" dirty="0"/>
          </a:p>
          <a:p>
            <a:pPr algn="r" rtl="1"/>
            <a:r>
              <a:rPr lang="ar-LB" b="1" u="sng" dirty="0"/>
              <a:t>توجيهات للمعلم/ة: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يُمْكِنُكُمْ تَوْظيفُ هذا التَّمرينِ وَالِاسْتِفادَةُ مِنْهُ كَتَقْويمٍ تَكْوينِيِّ:</a:t>
            </a:r>
            <a:r>
              <a:rPr lang="ar-LB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بالاطّلاع على إجابات المتعلّمين، تُعتبر الإجابة صحيحة في حال استطاع المتعلّمون سماع الكلمة وكتابتها بالطّريقة الصّحيحة. وفي حال لم يفعلوا هم بحاجة إلى إعادة التّعلّم. </a:t>
            </a: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b="1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في حال تمكّن المتعلّمون من كتابة الكلمات المتشابهة في معظمها يعتبرون قد اكتسبوا المهارة، وفي حال تكرار الخطأ ضمن مجموعة الأحرف المتشابهة فالمتعلّم </a:t>
            </a:r>
            <a:r>
              <a:rPr lang="ar-LB"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بحاجة لإعادة الشرح والدعم.</a:t>
            </a:r>
            <a:endParaRPr lang="ar-LB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 rtl="1"/>
            <a:endParaRPr lang="ar-LB" baseline="0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02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2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6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82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4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345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1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4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1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2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5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8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8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4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0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6">
            <a:extLst>
              <a:ext uri="{FF2B5EF4-FFF2-40B4-BE49-F238E27FC236}">
                <a16:creationId xmlns:a16="http://schemas.microsoft.com/office/drawing/2014/main" id="{70024C2C-BCCE-4F62-8110-6EB6D5E78B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5" y="3429008"/>
            <a:ext cx="7271657" cy="1968007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9525">
            <a:solidFill>
              <a:srgbClr val="4472C4">
                <a:lumMod val="40000"/>
                <a:lumOff val="60000"/>
              </a:srgb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ct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5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/>
                <a:cs typeface="Adobe Arabic"/>
              </a:rPr>
              <a:t>الإملاء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519" y="553792"/>
            <a:ext cx="33337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98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73217" y="697069"/>
            <a:ext cx="8492490" cy="7589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800" b="1" cap="all" spc="100" dirty="0">
                <a:solidFill>
                  <a:schemeClr val="tx1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أَسْمَعُ الكَلماتِ جَيّدًا وَأَنْتَبِهُ لِلحروفِ المتَقارِبَةِ لَفْظًا وَأَكْتُبُها بالطَّريقَةِ الصَّحيحةِ:</a:t>
            </a:r>
            <a:endParaRPr lang="en-US" sz="2800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85488" y="2514601"/>
            <a:ext cx="144018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طيورٌ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3520" y="2514600"/>
            <a:ext cx="1211580" cy="685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ثَوْرٌ</a:t>
            </a:r>
          </a:p>
        </p:txBody>
      </p:sp>
      <p:sp>
        <p:nvSpPr>
          <p:cNvPr id="7" name="Rectangle 6"/>
          <p:cNvSpPr/>
          <p:nvPr/>
        </p:nvSpPr>
        <p:spPr>
          <a:xfrm>
            <a:off x="2996319" y="3745468"/>
            <a:ext cx="1452454" cy="7248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ثَوْرٌ</a:t>
            </a:r>
          </a:p>
        </p:txBody>
      </p:sp>
      <p:sp>
        <p:nvSpPr>
          <p:cNvPr id="8" name="Rectangle 7"/>
          <p:cNvSpPr/>
          <p:nvPr/>
        </p:nvSpPr>
        <p:spPr>
          <a:xfrm>
            <a:off x="5242206" y="3727394"/>
            <a:ext cx="1309878" cy="742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زَهْرَةٌ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83780" y="2583773"/>
            <a:ext cx="1417320" cy="6629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ظَرْفٌ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24928" y="3766867"/>
            <a:ext cx="1463040" cy="742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صفّارةٌ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28800" y="4878955"/>
            <a:ext cx="1261872" cy="5936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زُجاجيٌّ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54371" y="4842962"/>
            <a:ext cx="1309878" cy="617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القاض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79208" y="5029971"/>
            <a:ext cx="1554480" cy="6057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سَيّارةٌ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569196" y="2538067"/>
            <a:ext cx="1348740" cy="617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نِزارٌ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632796" y="3698251"/>
            <a:ext cx="1330452" cy="742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بَعْضٌ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68963" y="4902500"/>
            <a:ext cx="1351490" cy="5936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الأرْضُ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8529" y="2487544"/>
            <a:ext cx="1613888" cy="6509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ذِئْبٌ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8529" y="3705145"/>
            <a:ext cx="1613888" cy="7291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ترُابٌ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49629" y="4842962"/>
            <a:ext cx="1622788" cy="617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كِتابٌ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692140" y="5774438"/>
            <a:ext cx="1641348" cy="6492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3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تَلِدُ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29000" y="5774438"/>
            <a:ext cx="1607058" cy="6492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320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خَيّاطٌ</a:t>
            </a:r>
            <a:endParaRPr lang="ar-LB" sz="3200" dirty="0">
              <a:solidFill>
                <a:srgbClr val="FF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865688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134</Words>
  <Application>Microsoft Office PowerPoint</Application>
  <PresentationFormat>Widescreen</PresentationFormat>
  <Paragraphs>29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Adobe Arabic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7</cp:revision>
  <dcterms:created xsi:type="dcterms:W3CDTF">2021-10-15T12:00:30Z</dcterms:created>
  <dcterms:modified xsi:type="dcterms:W3CDTF">2022-02-26T16:33:37Z</dcterms:modified>
</cp:coreProperties>
</file>