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1983" r:id="rId2"/>
    <p:sldId id="1902" r:id="rId3"/>
    <p:sldId id="190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03" autoAdjust="0"/>
  </p:normalViewPr>
  <p:slideViewPr>
    <p:cSldViewPr snapToGrid="0">
      <p:cViewPr varScale="1">
        <p:scale>
          <a:sx n="70" d="100"/>
          <a:sy n="70" d="100"/>
        </p:scale>
        <p:origin x="11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FF52-C8B6-4CAC-B559-B57071D94C93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E64AC-ADF6-4359-99A4-3B6ECC64F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/>
          <a:lstStyle/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ت ص: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طابَ يَوْمُكُمْ يا أَعِزائي!</a:t>
            </a:r>
            <a:r>
              <a:rPr lang="en-US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وَأَهْلًا بِكُمْ في صَفِّ الْقَواعِدِ. 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توجيهات للمعلّم/ة: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بعد التّرحيب، يقدّم المعلّم/ة نشاطًا من أنشطة التّعلّم الاجتماعيّ الانفعاليّ المقترحة أو نشاطًا لغويًا ممهّدًا للدّرس الآتي أو مثبتًا لتعلّم سابق. يمكن الاستعانة بالأنشطة المدرجة في حقيبة "بالفصحى أحلى" وغيرها من الموارد التّربويّة.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بعد انهاء النشاط، يعلن المعلّم/ة هدف الحصّة.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34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/>
          <a:lstStyle/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25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/>
          <a:lstStyle/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24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3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9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67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90" y="62147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646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6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0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9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4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0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4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6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6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2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5" Type="http://schemas.openxmlformats.org/officeDocument/2006/relationships/hyperlink" Target="http://www.pngall.com/sand-clock-png/download/52894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5" Type="http://schemas.openxmlformats.org/officeDocument/2006/relationships/hyperlink" Target="http://www.pngall.com/sand-clock-png/download/52894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89CB0-D7A8-4E76-BC80-0BE774BB7C6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88920" y="2753832"/>
            <a:ext cx="4477301" cy="944563"/>
          </a:xfrm>
        </p:spPr>
        <p:txBody>
          <a:bodyPr anchor="ctr">
            <a:noAutofit/>
          </a:bodyPr>
          <a:lstStyle/>
          <a:p>
            <a:pPr algn="r" rtl="1"/>
            <a:b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	طابَ يَوْمُكُمْ يا أَعِزّائي!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16F43F4-F8FB-4390-9309-8AFF1E881489}"/>
              </a:ext>
            </a:extLst>
          </p:cNvPr>
          <p:cNvSpPr txBox="1">
            <a:spLocks/>
          </p:cNvSpPr>
          <p:nvPr/>
        </p:nvSpPr>
        <p:spPr>
          <a:xfrm>
            <a:off x="0" y="160192"/>
            <a:ext cx="2681921" cy="351391"/>
          </a:xfrm>
          <a:prstGeom prst="rect">
            <a:avLst/>
          </a:prstGeom>
          <a:solidFill>
            <a:srgbClr val="DEEBF7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800" dirty="0"/>
              <a:t>ترحيبٌ</a:t>
            </a:r>
            <a:endParaRPr kumimoji="0" lang="en-US" sz="1000" b="0" i="0" u="none" strike="noStrike" kern="1200" cap="all" spc="0" normalizeH="0" noProof="0" dirty="0">
              <a:ln>
                <a:noFill/>
              </a:ln>
              <a:solidFill>
                <a:srgbClr val="1F4E79"/>
              </a:solidFill>
              <a:effectLst/>
              <a:highlight>
                <a:srgbClr val="FFFF00"/>
              </a:highlight>
              <a:uLnTx/>
              <a:uFillTx/>
              <a:latin typeface="Adobe Arabic"/>
              <a:cs typeface="Adobe Arabic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08E0396-C3CA-48A2-BCFE-8F1F6898E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1873" y="1790232"/>
            <a:ext cx="4937049" cy="32775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7D37AB-F13E-4B56-AA82-5C1FC3B439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02" y="2226147"/>
            <a:ext cx="1842653" cy="4046007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BC1FE6-D0D9-43D5-BD21-455D974CA356}"/>
              </a:ext>
            </a:extLst>
          </p:cNvPr>
          <p:cNvSpPr txBox="1"/>
          <p:nvPr/>
        </p:nvSpPr>
        <p:spPr>
          <a:xfrm>
            <a:off x="3783940" y="2753832"/>
            <a:ext cx="3672913" cy="1350336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أَهْلًا بِكُمْ في صَفِّ</a:t>
            </a: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</a:t>
            </a:r>
            <a:r>
              <a:rPr kumimoji="0" lang="ar-LB" sz="4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الْقواعِد.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347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22924" y="3664898"/>
            <a:ext cx="1601101" cy="208714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862" y="2895598"/>
            <a:ext cx="1598131" cy="426478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الجَمْعُ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989" y="3654809"/>
            <a:ext cx="1540967" cy="2110994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22924" y="2895599"/>
            <a:ext cx="1601101" cy="347559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المُفْرَدُ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6366" y="3664898"/>
            <a:ext cx="1612011" cy="2110995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78341" y="2895598"/>
            <a:ext cx="1590036" cy="42647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المُثَنَّى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759750" y="2007374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الغرفةُ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المجاورةُ واسعةٌ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773354" y="2918135"/>
            <a:ext cx="1828800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هاتان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الفتاتان مهذَّبَتان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238516" y="199072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الأَوْراقُ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خَضراءُ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136273" y="2976981"/>
            <a:ext cx="194128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القنواتُ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الفضائيّةُ مسلِّيَةٌ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759749" y="3855541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الظّلامُ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الحالكُ مُخيفٌ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40106" y="3831584"/>
            <a:ext cx="160314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الجبلان شامخان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785385" y="4578666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الطَّيبةُ لطيفةٌ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913935" y="4492632"/>
            <a:ext cx="219337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الأصْواتُ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المرْعِبَةُ قَريبَةٌ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797417" y="544938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حدّثَ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رفيقَيْهِ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عنْ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أذنَيْه 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الطّويلتَيْن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156853-A85B-4B4E-AEC2-0645EBADF757}"/>
              </a:ext>
            </a:extLst>
          </p:cNvPr>
          <p:cNvSpPr txBox="1"/>
          <p:nvPr/>
        </p:nvSpPr>
        <p:spPr>
          <a:xfrm>
            <a:off x="28025" y="720792"/>
            <a:ext cx="12192000" cy="640080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txBody>
          <a:bodyPr vert="horz" lIns="0" tIns="0" rIns="640080" bIns="0" rtlCol="0" anchor="ctr" anchorCtr="0">
            <a:noAutofit/>
          </a:bodyPr>
          <a:lstStyle>
            <a:defPPr>
              <a:defRPr lang="en-US"/>
            </a:defPPr>
            <a:lvl1pPr lvl="0" indent="0" algn="r" rt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>
                <a:solidFill>
                  <a:sysClr val="window" lastClr="FFFFFF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ar-LB" sz="3200" dirty="0"/>
              <a:t>ضَعوا الْكَلِماتِ الّتي تَحْتها خَطّ، في الصُّنْدوقِ المُناسِبِ حَسْبَ نَوْعِها قَبْلَ أَنْ يَنْتَهي الْوَقْتُ.</a:t>
            </a:r>
          </a:p>
        </p:txBody>
      </p:sp>
      <p:pic>
        <p:nvPicPr>
          <p:cNvPr id="31" name="Picture 30" descr="A picture containing sandglass, object, indoor&#10;&#10;Description automatically generated">
            <a:extLst>
              <a:ext uri="{FF2B5EF4-FFF2-40B4-BE49-F238E27FC236}">
                <a16:creationId xmlns:a16="http://schemas.microsoft.com/office/drawing/2014/main" id="{84533116-AC71-4B10-A887-21CA294764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7251" y="1551332"/>
            <a:ext cx="609159" cy="11921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9900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22924" y="3664898"/>
            <a:ext cx="1601101" cy="208714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الغرفةُ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الظلامُ 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الفَتاةُ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862" y="2895598"/>
            <a:ext cx="1598131" cy="426478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الجمع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989" y="3654809"/>
            <a:ext cx="1540967" cy="2110994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الأَوْراقُ </a:t>
            </a:r>
          </a:p>
          <a:p>
            <a:pPr algn="ctr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القَنواتُ </a:t>
            </a:r>
          </a:p>
          <a:p>
            <a:pPr algn="ctr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الأَصْواتُ </a:t>
            </a:r>
          </a:p>
          <a:p>
            <a:pPr algn="ctr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22924" y="2895599"/>
            <a:ext cx="1601101" cy="347559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المفرد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6366" y="3664898"/>
            <a:ext cx="1612011" cy="2110995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ar-L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الفتاتان-مهذّبتان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الجَبلان-شامِخان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رَفيقَيْه-أُذُنَيْه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78341" y="2895598"/>
            <a:ext cx="1590036" cy="42647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المثنى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3F16E6-7E58-48C7-A443-F7CBBCEABF62}"/>
              </a:ext>
            </a:extLst>
          </p:cNvPr>
          <p:cNvSpPr/>
          <p:nvPr/>
        </p:nvSpPr>
        <p:spPr>
          <a:xfrm>
            <a:off x="9759750" y="2007374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الغرفةُ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المجاورةُ واسعةٌ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D4EA888-042E-49B0-A609-3F4BFF0D308C}"/>
              </a:ext>
            </a:extLst>
          </p:cNvPr>
          <p:cNvSpPr/>
          <p:nvPr/>
        </p:nvSpPr>
        <p:spPr>
          <a:xfrm>
            <a:off x="9773354" y="2918135"/>
            <a:ext cx="1828800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هاتان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الفتاتان مهذَّبَتان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9CA9D3-44AD-42F3-92F7-F59E143670EA}"/>
              </a:ext>
            </a:extLst>
          </p:cNvPr>
          <p:cNvSpPr/>
          <p:nvPr/>
        </p:nvSpPr>
        <p:spPr>
          <a:xfrm>
            <a:off x="7238516" y="199072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الأَوْراقُ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خَضراءُ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D3D7C6C-CC71-4BBD-8124-971A45BFB81D}"/>
              </a:ext>
            </a:extLst>
          </p:cNvPr>
          <p:cNvSpPr/>
          <p:nvPr/>
        </p:nvSpPr>
        <p:spPr>
          <a:xfrm>
            <a:off x="7136273" y="2976981"/>
            <a:ext cx="194128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القنواتُ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الفضائيّةُ مسلِّيَةٌ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EBA0DE-1EE8-42D2-BD2E-534527E5C3D6}"/>
              </a:ext>
            </a:extLst>
          </p:cNvPr>
          <p:cNvSpPr/>
          <p:nvPr/>
        </p:nvSpPr>
        <p:spPr>
          <a:xfrm>
            <a:off x="9759749" y="3855541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الظّلامُ</a:t>
            </a:r>
            <a:r>
              <a:rPr lang="ar-LB" sz="2000" b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الحالِكُ 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مُخيفٌ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E03931-A4BA-4CC1-8F49-15D00A3C11FC}"/>
              </a:ext>
            </a:extLst>
          </p:cNvPr>
          <p:cNvSpPr/>
          <p:nvPr/>
        </p:nvSpPr>
        <p:spPr>
          <a:xfrm>
            <a:off x="7440106" y="3831584"/>
            <a:ext cx="160314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الجبلان شامخان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2762C2-D3BD-4AF3-84AA-8BC45164F4AB}"/>
              </a:ext>
            </a:extLst>
          </p:cNvPr>
          <p:cNvSpPr/>
          <p:nvPr/>
        </p:nvSpPr>
        <p:spPr>
          <a:xfrm>
            <a:off x="9785385" y="4578666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الفَتاةُ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الطَّيبةُ لطيفةٌ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C6A8FC3-D8B6-461B-B197-5776510D0073}"/>
              </a:ext>
            </a:extLst>
          </p:cNvPr>
          <p:cNvSpPr/>
          <p:nvPr/>
        </p:nvSpPr>
        <p:spPr>
          <a:xfrm>
            <a:off x="6913935" y="4492632"/>
            <a:ext cx="219337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الأصْواتُ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المرْعِبَةُ قَريبَةٌ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CBDCB9-3634-43CC-9111-B8DB2915C716}"/>
              </a:ext>
            </a:extLst>
          </p:cNvPr>
          <p:cNvSpPr/>
          <p:nvPr/>
        </p:nvSpPr>
        <p:spPr>
          <a:xfrm>
            <a:off x="9797417" y="544938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حدّثَ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رفيقَيْهِ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عنْ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أذنَيْه 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الطّويلتَيْن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FC3512-F95C-4D77-8B21-C6F254403CA6}"/>
              </a:ext>
            </a:extLst>
          </p:cNvPr>
          <p:cNvSpPr txBox="1"/>
          <p:nvPr/>
        </p:nvSpPr>
        <p:spPr>
          <a:xfrm>
            <a:off x="28025" y="720792"/>
            <a:ext cx="12192000" cy="640080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txBody>
          <a:bodyPr vert="horz" lIns="0" tIns="0" rIns="640080" bIns="0" rtlCol="0" anchor="ctr" anchorCtr="0">
            <a:noAutofit/>
          </a:bodyPr>
          <a:lstStyle>
            <a:defPPr>
              <a:defRPr lang="en-US"/>
            </a:defPPr>
            <a:lvl1pPr lvl="0" indent="0" algn="r" rt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>
                <a:solidFill>
                  <a:sysClr val="window" lastClr="FFFFFF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ar-LB" sz="3200" dirty="0"/>
              <a:t>ضَعوا الْكَلِماتِ الّتي تَحْتها خَطّ، في الصُّنْدوقِ المُناسِبِ حَسْبَ نَوْعِها قَبْلَ أَنْ يَنْتَهي الْوَقْتُ.</a:t>
            </a:r>
          </a:p>
        </p:txBody>
      </p:sp>
      <p:pic>
        <p:nvPicPr>
          <p:cNvPr id="40" name="Picture 39" descr="A picture containing sandglass, object, indoor&#10;&#10;Description automatically generated">
            <a:extLst>
              <a:ext uri="{FF2B5EF4-FFF2-40B4-BE49-F238E27FC236}">
                <a16:creationId xmlns:a16="http://schemas.microsoft.com/office/drawing/2014/main" id="{21485ABB-4142-489D-BA0F-A091E15BD1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7251" y="1551332"/>
            <a:ext cx="609159" cy="11921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20020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188</Words>
  <Application>Microsoft Office PowerPoint</Application>
  <PresentationFormat>Widescreen</PresentationFormat>
  <Paragraphs>50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Adobe Arabic</vt:lpstr>
      <vt:lpstr>Arial</vt:lpstr>
      <vt:lpstr>Calibri</vt:lpstr>
      <vt:lpstr>Calibri Light</vt:lpstr>
      <vt:lpstr>Office Theme</vt:lpstr>
      <vt:lpstr>  طابَ يَوْمُكُمْ يا أَعِزّائي!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3</cp:revision>
  <dcterms:created xsi:type="dcterms:W3CDTF">2021-10-14T12:39:00Z</dcterms:created>
  <dcterms:modified xsi:type="dcterms:W3CDTF">2022-02-27T16:03:49Z</dcterms:modified>
</cp:coreProperties>
</file>