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92" r:id="rId2"/>
    <p:sldId id="294" r:id="rId3"/>
    <p:sldId id="296" r:id="rId4"/>
    <p:sldId id="29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nia Hage" initials="RH" lastIdx="6" clrIdx="0">
    <p:extLst>
      <p:ext uri="{19B8F6BF-5375-455C-9EA6-DF929625EA0E}">
        <p15:presenceInfo xmlns:p15="http://schemas.microsoft.com/office/powerpoint/2012/main" userId="S::Rania.Hage@qitabi.org::a3063f5e-17a5-430b-b069-6e4f5d9ce02d" providerId="AD"/>
      </p:ext>
    </p:extLst>
  </p:cmAuthor>
  <p:cmAuthor id="2" name="Afif" initials="A" lastIdx="2" clrIdx="1"/>
  <p:cmAuthor id="3" name="Souhair Ghozayel" initials="SG" lastIdx="1" clrIdx="2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4" name="Bilal Hanbali" initials="BH" lastIdx="1" clrIdx="3">
    <p:extLst>
      <p:ext uri="{19B8F6BF-5375-455C-9EA6-DF929625EA0E}">
        <p15:presenceInfo xmlns:p15="http://schemas.microsoft.com/office/powerpoint/2012/main" userId="S::Bilal.Hanbali@qitabi.org::34c012f5-ecb0-4326-941d-24e3159fae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04T12:45:19.228" idx="2">
    <p:pos x="3192" y="416"/>
    <p:text>delete the "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8315B-1E3E-4E61-B54F-BF96156BAB88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286E0-ED42-4E46-9E6B-4602F0B7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12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2400" b="1" i="0" u="none" strike="noStrike">
                <a:solidFill>
                  <a:srgbClr val="000000"/>
                </a:solidFill>
                <a:latin typeface="Poppins"/>
                <a:ea typeface="Calibri"/>
                <a:cs typeface="Poppins" panose="020B0604020202020204" charset="0"/>
                <a:sym typeface="Calibri"/>
              </a:rPr>
              <a:t>Narration/VO: </a:t>
            </a:r>
            <a:r>
              <a:rPr lang="en-US" sz="2000"/>
              <a:t>Now, we will read together the sentence and match it to the correct picture. </a:t>
            </a:r>
          </a:p>
          <a:p>
            <a:r>
              <a:rPr lang="en-US" sz="2000"/>
              <a:t>“I am good at football." Which picture shows someone who is good at football? (Pause) </a:t>
            </a:r>
            <a:endParaRPr lang="en-US" sz="2000"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/>
          </a:p>
          <a:p>
            <a:pPr>
              <a:defRPr/>
            </a:pPr>
            <a:r>
              <a:rPr lang="en-US" sz="2000"/>
              <a:t>Great job! Now lets us look at the next sentence. </a:t>
            </a:r>
            <a:endParaRPr lang="en-US" sz="2000">
              <a:cs typeface="Calibri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n-US" sz="2000">
              <a:cs typeface="Calibri"/>
            </a:endParaRPr>
          </a:p>
          <a:p>
            <a:r>
              <a:rPr lang="en" b="1"/>
              <a:t>Teachers’ notes: </a:t>
            </a:r>
            <a:endParaRPr lang="en-US"/>
          </a:p>
          <a:p>
            <a:r>
              <a:rPr lang="en-US"/>
              <a:t>According to the Gradual Release of Responsibility, "You Do" means that this is the time when students can work independently. They can practice the skill/ concept taught on their own. The “You” refers to them as students. </a:t>
            </a:r>
            <a:endParaRPr lang="en-US">
              <a:cs typeface="Calibri"/>
            </a:endParaRPr>
          </a:p>
          <a:p>
            <a:endParaRPr lang="en-US" sz="2000">
              <a:cs typeface="Calibri" panose="020F0502020204030204"/>
            </a:endParaRPr>
          </a:p>
        </p:txBody>
      </p:sp>
      <p:sp>
        <p:nvSpPr>
          <p:cNvPr id="303" name="Google Shape;303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9777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r>
              <a:rPr lang="en-US" sz="2400" b="1" i="0" u="none" strike="noStrike">
                <a:solidFill>
                  <a:srgbClr val="000000"/>
                </a:solidFill>
                <a:latin typeface="Poppins" panose="020B0604020202020204" charset="0"/>
                <a:ea typeface="Calibri"/>
                <a:cs typeface="Poppins" panose="020B0604020202020204" charset="0"/>
                <a:sym typeface="Calibri"/>
              </a:rPr>
              <a:t>Narration/VO: </a:t>
            </a:r>
            <a:r>
              <a:rPr lang="en-US" sz="2400">
                <a:latin typeface="Poppins" panose="020B0604020202020204" charset="0"/>
                <a:ea typeface="Calibri"/>
                <a:cs typeface="Poppins" panose="020B0604020202020204" charset="0"/>
                <a:sym typeface="Calibri"/>
              </a:rPr>
              <a:t>Now, try to do the last two alone.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None/>
            </a:pPr>
            <a:r>
              <a:rPr lang="en-US" sz="2400">
                <a:latin typeface="Poppins"/>
                <a:ea typeface="Calibri"/>
                <a:cs typeface="Poppins" panose="020B0604020202020204" charset="0"/>
                <a:sym typeface="Calibri"/>
              </a:rPr>
              <a:t>Which picture shows someone who likes to play tennis? (Click for animation) </a:t>
            </a:r>
            <a:endParaRPr lang="en-US" sz="2400">
              <a:latin typeface="Poppins"/>
              <a:ea typeface="Calibri"/>
              <a:cs typeface="Poppins" panose="020B060402020202020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None/>
            </a:pPr>
            <a:endParaRPr lang="en-US" sz="2400">
              <a:latin typeface="Poppins" panose="020B0604020202020204" charset="0"/>
              <a:ea typeface="Calibri"/>
              <a:cs typeface="Poppins" panose="020B0604020202020204" charset="0"/>
              <a:sym typeface="Calibri"/>
            </a:endParaRPr>
          </a:p>
          <a:p>
            <a:pPr>
              <a:buClr>
                <a:schemeClr val="dk1"/>
              </a:buClr>
              <a:buSzPts val="1200"/>
              <a:defRPr/>
            </a:pPr>
            <a:r>
              <a:rPr lang="en-US" sz="2400"/>
              <a:t>The boy who is playing tennis is the one who likes tennis. How about the next one? Let us see. </a:t>
            </a:r>
            <a:endParaRPr lang="en-US" sz="2400">
              <a:cs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None/>
            </a:pPr>
            <a:endParaRPr lang="en-US" sz="2400">
              <a:latin typeface="Poppins" panose="020B0604020202020204" charset="0"/>
              <a:ea typeface="Calibri"/>
              <a:cs typeface="Poppins" panose="020B0604020202020204" charset="0"/>
              <a:sym typeface="Calibri"/>
            </a:endParaRPr>
          </a:p>
        </p:txBody>
      </p:sp>
      <p:sp>
        <p:nvSpPr>
          <p:cNvPr id="303" name="Google Shape;303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4065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2400" b="1" i="0" u="none" strike="noStrike">
                <a:solidFill>
                  <a:srgbClr val="000000"/>
                </a:solidFill>
                <a:latin typeface="Poppins"/>
                <a:ea typeface="Calibri"/>
                <a:cs typeface="Poppins" panose="020B0604020202020204" charset="0"/>
                <a:sym typeface="Calibri"/>
              </a:rPr>
              <a:t>Narration/VO: </a:t>
            </a:r>
            <a:r>
              <a:rPr lang="en-US" sz="2800" b="1" i="0" u="none" strike="noStrike">
                <a:solidFill>
                  <a:srgbClr val="000000"/>
                </a:solidFill>
                <a:latin typeface="Poppins"/>
                <a:ea typeface="Calibri"/>
                <a:cs typeface="Poppins" panose="020B0604020202020204" charset="0"/>
                <a:sym typeface="Calibri"/>
              </a:rPr>
              <a:t> </a:t>
            </a:r>
            <a:r>
              <a:rPr lang="en-US" sz="2400"/>
              <a:t>Great job! They boy looks happy and is very good at painting. He likes to paint. </a:t>
            </a:r>
          </a:p>
          <a:p>
            <a:pPr>
              <a:buClr>
                <a:schemeClr val="dk1"/>
              </a:buClr>
              <a:buSzPts val="1200"/>
            </a:pPr>
            <a:r>
              <a:rPr lang="en-US" sz="2400"/>
              <a:t>Wonderful job! Now, it is your turn to do the next activity. </a:t>
            </a:r>
            <a:endParaRPr lang="en-US" sz="2400">
              <a:cs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endParaRPr lang="en-US" sz="2400">
              <a:latin typeface="Poppins" panose="020B0604020202020204" charset="0"/>
              <a:ea typeface="Calibri"/>
              <a:cs typeface="Poppins" panose="020B0604020202020204" charset="0"/>
              <a:sym typeface="Calibri"/>
            </a:endParaRPr>
          </a:p>
        </p:txBody>
      </p:sp>
      <p:sp>
        <p:nvSpPr>
          <p:cNvPr id="303" name="Google Shape;303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8206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r>
              <a:rPr lang="en-US" sz="1200" b="1" i="0" u="none" strike="noStrike">
                <a:solidFill>
                  <a:srgbClr val="000000"/>
                </a:solidFill>
                <a:latin typeface="Poppins" panose="020B0604020202020204" charset="0"/>
                <a:ea typeface="Calibri"/>
                <a:cs typeface="Poppins" panose="020B0604020202020204" charset="0"/>
                <a:sym typeface="Calibri"/>
              </a:rPr>
              <a:t>Narration/VO: </a:t>
            </a:r>
            <a:r>
              <a:rPr lang="en-US"/>
              <a:t>In this activity, you have pictures in the table (click for animation) and next to each picture, there is a sentence about what I like and what I am good at. You have to complete the sentence by dragging the words cook, (click for animation) </a:t>
            </a:r>
            <a:r>
              <a:rPr lang="en-US">
                <a:solidFill>
                  <a:schemeClr val="dk1"/>
                </a:solidFill>
              </a:rPr>
              <a:t>swim, (click for animation) singing, (click for animation)</a:t>
            </a:r>
            <a:r>
              <a:rPr lang="en-US"/>
              <a:t> to the correct blank.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---------------------------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Teacher’s notes: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Now, it is the time for the students to practice saying what they like. </a:t>
            </a:r>
            <a:r>
              <a:rPr lang="en-US" b="1"/>
              <a:t> </a:t>
            </a:r>
            <a:r>
              <a:rPr lang="en-US" b="0"/>
              <a:t>Encourage them to focus on meaning first, but as they express what it is they like or are good at, help them make sure that the grammar is correct: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/>
              <a:t>I like to ___________ {infinitive}. / I am good at ___________-</a:t>
            </a:r>
            <a:r>
              <a:rPr lang="en-US" b="0" err="1"/>
              <a:t>ing</a:t>
            </a:r>
            <a:r>
              <a:rPr lang="en-US" b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http://www.readwritethink.org/files/resources/interactives/flipbook/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3251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0341D-8B4A-4F8F-A085-225866432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A93B09-71C9-47A4-83EB-F84C4897A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32535-3B30-42F8-BAA9-24655E83F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8397F-8EA6-48EE-AB53-07DFE9AA5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9D388-9F1A-4F4D-908F-E6C24DDE0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5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823C3-D878-49CA-B6BA-C3A7DDA13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EEB326-D0FE-46D8-AC10-CFBC30DB28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AB682-F56F-4E9B-9D8B-87F0552F3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D4AE4-7AFB-45CD-963D-723E267AE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FF619-E196-4F90-8C33-E1F0085C7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18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2C3D00-96CE-467C-ACE8-5E0C776761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E7BEE4-15CA-4265-AD53-DC3B5F3FB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3E4A2-FD8E-4D90-965E-AE37100F9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B88FF-AFC0-400D-B3D3-16F64B320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436E2-04CF-4A1B-A4D1-2C5F423D0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22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F8F9F-FB55-4503-957F-87E3A6E0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00"/>
              </a:buClr>
            </a:pPr>
            <a:fld id="{E5A62753-38CF-4470-9B61-113352B5DD93}" type="datetimeFigureOut">
              <a:rPr lang="en-US" kern="0" smtClean="0">
                <a:solidFill>
                  <a:prstClr val="black">
                    <a:tint val="75000"/>
                  </a:prstClr>
                </a:solidFill>
                <a:latin typeface="Arial"/>
                <a:cs typeface="Arial"/>
                <a:sym typeface="Arial"/>
              </a:rPr>
              <a:pPr>
                <a:buClr>
                  <a:srgbClr val="000000"/>
                </a:buClr>
              </a:pPr>
              <a:t>15-Oct-21</a:t>
            </a:fld>
            <a:endParaRPr lang="en-US" kern="0">
              <a:solidFill>
                <a:prstClr val="black">
                  <a:tint val="75000"/>
                </a:prst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3C4A6-96D0-4458-A6B8-415696145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00"/>
              </a:buClr>
            </a:pPr>
            <a:endParaRPr lang="en-US" kern="0">
              <a:solidFill>
                <a:prstClr val="black">
                  <a:tint val="75000"/>
                </a:prst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8D3C2-CEA6-48D7-B9E1-8B71499F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</a:pPr>
            <a:fld id="{1F537CBF-85EF-4E64-A113-5CA470F2CC7C}" type="slidenum">
              <a:rPr lang="en-US" kern="0" smtClean="0">
                <a:solidFill>
                  <a:prstClr val="black">
                    <a:tint val="75000"/>
                  </a:prstClr>
                </a:solidFill>
                <a:latin typeface="Arial"/>
                <a:cs typeface="Arial"/>
                <a:sym typeface="Arial"/>
              </a:rPr>
              <a:pPr>
                <a:buClr>
                  <a:srgbClr val="000000"/>
                </a:buClr>
              </a:pPr>
              <a:t>‹#›</a:t>
            </a:fld>
            <a:endParaRPr lang="en-US" kern="0">
              <a:solidFill>
                <a:prstClr val="black">
                  <a:tint val="75000"/>
                </a:prstClr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4D0976-5416-4F7C-8A38-BA9303440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98"/>
            <a:ext cx="784932" cy="4633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2979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D9676-3651-483C-8819-50797AC65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CD03F-C015-406D-BC57-992BCE52B4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2B958-2E42-4A22-95BB-862844246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ED0B6-A199-4D45-80B6-13ED8CEE8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179A9-4DCC-4917-8396-581778028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5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AE427-2CBE-4D87-B0A7-C9E9D4480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7301E-E869-48D0-A7EC-652B1FF2D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49A70-E8C4-4BBF-A04A-3BBA1E7CD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381BC-69B4-4E3B-AA2D-92B393C55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8BD96-77CD-4D12-A8B7-D4C49C7D0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10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F4E7C-C227-48DB-A05F-664A4DB29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0E011-37D9-4D7F-A272-96F345C014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362537-DDEF-4D26-8780-AB9EDD7DC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810A9-9118-45B3-A5EE-88DB55CC7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9B24C2-DCF7-4544-BD2D-BC2966C20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88C40-9354-488F-9C7A-0A53182C6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1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D0A1F-1B95-4055-83C4-46A175A4E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84CA2-9745-4D5E-A675-6A02BE5E0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CC10C2-4CD3-4F33-A7A8-F53B2DE3CA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F39C11-69C6-4E8C-8E06-7AA32CC092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CBA8FB-60C2-4F41-B707-3581A112D5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17CD91-4AF7-4DF8-8DAF-B4ABDCAE8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DB1640-8763-40E0-9797-1298EB851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D36B25-0954-4733-AA9A-E37F514F5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46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86E2A-36FC-4AC5-A210-87C717436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29499D-3386-4EF4-9238-499D8B902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9D8B45-2D9F-46C6-A6B3-63A62264D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5E1DB0-37CE-4B0C-988B-9041F290C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9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119418-1A08-4781-BA06-F8464D736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9A7DF3-32BB-4C08-BB14-6C34E6A96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169A0-31AE-406A-99B8-A92FC352B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400D1-68B4-40EE-8EED-62E5B69D4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DB489-C01E-4EA2-9AF5-B0AD7C5D1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BBB37B-507D-4D25-9CD2-4FADF9ACD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4550D-B317-4575-B044-331C43C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8F63E-7358-42DE-8AD2-7CA15D57B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F0496-1E0A-4175-AB97-D0E5DB64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4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9DD9-7F44-4551-981D-2DA7AA5AA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A1DA91-8154-4A1A-BA68-ACB7F5F975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5D623C-1ABF-44C0-8451-2C9182898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468F0-D382-443B-A11E-A84C6F293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64164-B96A-4FED-9EE3-2E23E4453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D6BCB-6A28-472A-BDF0-E4EB9A65C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F88AC1-F6FF-4A14-9EDC-CEA597DD7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52B7F-44B5-4FE1-B6ED-E8591DC64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B5DC6-5BA7-4EDA-8674-7D3FA8A6E5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54FFD-7E79-4001-A79F-C7783D0FC7E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AEDFE-AE86-47AE-B6B7-9D29D9DC04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1D39F-EC14-4C0E-B68D-049163DD5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78199-FC70-460D-92C2-6354E152B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4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png"/><Relationship Id="rId12" Type="http://schemas.openxmlformats.org/officeDocument/2006/relationships/comments" Target="../comments/comment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223;p10">
            <a:extLst>
              <a:ext uri="{FF2B5EF4-FFF2-40B4-BE49-F238E27FC236}">
                <a16:creationId xmlns:a16="http://schemas.microsoft.com/office/drawing/2014/main" id="{E98F21FF-DA25-4B6D-8201-21AC0E27016E}"/>
              </a:ext>
            </a:extLst>
          </p:cNvPr>
          <p:cNvSpPr txBox="1"/>
          <p:nvPr/>
        </p:nvSpPr>
        <p:spPr>
          <a:xfrm>
            <a:off x="-1587" y="1159108"/>
            <a:ext cx="12191999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56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Poppins"/>
                <a:ea typeface="+mn-ea"/>
                <a:cs typeface="Poppins" panose="00000500000000000000" pitchFamily="50" charset="0"/>
              </a:rPr>
              <a:t>You Do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Poppins"/>
              <a:ea typeface="Comic Sans MS"/>
              <a:cs typeface="Poppins" panose="00000500000000000000" pitchFamily="2" charset="0"/>
            </a:endParaRPr>
          </a:p>
        </p:txBody>
      </p:sp>
      <p:sp>
        <p:nvSpPr>
          <p:cNvPr id="6" name="Google Shape;222;p10">
            <a:extLst>
              <a:ext uri="{FF2B5EF4-FFF2-40B4-BE49-F238E27FC236}">
                <a16:creationId xmlns:a16="http://schemas.microsoft.com/office/drawing/2014/main" id="{56032D24-A668-4D1B-9C2A-0DC334F61F1A}"/>
              </a:ext>
            </a:extLst>
          </p:cNvPr>
          <p:cNvSpPr txBox="1"/>
          <p:nvPr/>
        </p:nvSpPr>
        <p:spPr>
          <a:xfrm>
            <a:off x="0" y="1900090"/>
            <a:ext cx="11169445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2763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Tx/>
              <a:buNone/>
              <a:tabLst>
                <a:tab pos="457200" algn="l"/>
              </a:tabLst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Gill Sans"/>
              </a:rPr>
              <a:t>I am good at football.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pic>
        <p:nvPicPr>
          <p:cNvPr id="12290" name="dra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6633" y="277857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footba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41333" y="277857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tenni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1933" y="277857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04A13DF4-1176-444B-9E23-2419EC1AFD64}"/>
              </a:ext>
            </a:extLst>
          </p:cNvPr>
          <p:cNvSpPr txBox="1"/>
          <p:nvPr/>
        </p:nvSpPr>
        <p:spPr>
          <a:xfrm>
            <a:off x="1587" y="626344"/>
            <a:ext cx="12188825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2763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Tx/>
              <a:buNone/>
              <a:tabLst>
                <a:tab pos="457200" algn="l"/>
              </a:tabLst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Gill Sans"/>
              </a:rPr>
              <a:t>Choose the correct picture. 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pic>
        <p:nvPicPr>
          <p:cNvPr id="12" name="x_draw">
            <a:extLst>
              <a:ext uri="{FF2B5EF4-FFF2-40B4-BE49-F238E27FC236}">
                <a16:creationId xmlns:a16="http://schemas.microsoft.com/office/drawing/2014/main" id="{2BD83879-B188-4758-B236-3F03B43E55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381925" y="4890763"/>
            <a:ext cx="878180" cy="1033272"/>
          </a:xfrm>
          <a:prstGeom prst="rect">
            <a:avLst/>
          </a:prstGeom>
        </p:spPr>
      </p:pic>
      <p:pic>
        <p:nvPicPr>
          <p:cNvPr id="13" name="t_foot">
            <a:extLst>
              <a:ext uri="{FF2B5EF4-FFF2-40B4-BE49-F238E27FC236}">
                <a16:creationId xmlns:a16="http://schemas.microsoft.com/office/drawing/2014/main" id="{BE700545-22A2-4A2B-92D6-1548258142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8719479" y="4826998"/>
            <a:ext cx="1116708" cy="1035493"/>
          </a:xfrm>
          <a:prstGeom prst="rect">
            <a:avLst/>
          </a:prstGeom>
        </p:spPr>
      </p:pic>
      <p:pic>
        <p:nvPicPr>
          <p:cNvPr id="14" name="x_tennis">
            <a:extLst>
              <a:ext uri="{FF2B5EF4-FFF2-40B4-BE49-F238E27FC236}">
                <a16:creationId xmlns:a16="http://schemas.microsoft.com/office/drawing/2014/main" id="{A57CAAB4-6425-4110-B74D-D09A24553E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044442" y="4969764"/>
            <a:ext cx="878180" cy="1033272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E15CF4A8-8DB3-4525-AC50-8A7EE077C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169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235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draw">
            <a:extLst>
              <a:ext uri="{FF2B5EF4-FFF2-40B4-BE49-F238E27FC236}">
                <a16:creationId xmlns:a16="http://schemas.microsoft.com/office/drawing/2014/main" id="{C4443C37-D40F-4568-AC13-A41BB2179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6797" y="2893505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football">
            <a:extLst>
              <a:ext uri="{FF2B5EF4-FFF2-40B4-BE49-F238E27FC236}">
                <a16:creationId xmlns:a16="http://schemas.microsoft.com/office/drawing/2014/main" id="{CF7B1F58-4694-4899-904C-CC8D694FB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61497" y="2893505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tennis">
            <a:extLst>
              <a:ext uri="{FF2B5EF4-FFF2-40B4-BE49-F238E27FC236}">
                <a16:creationId xmlns:a16="http://schemas.microsoft.com/office/drawing/2014/main" id="{54832631-C909-4FAA-B74F-7BB235584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097" y="2893505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Google Shape;222;p10">
            <a:extLst>
              <a:ext uri="{FF2B5EF4-FFF2-40B4-BE49-F238E27FC236}">
                <a16:creationId xmlns:a16="http://schemas.microsoft.com/office/drawing/2014/main" id="{56032D24-A668-4D1B-9C2A-0DC334F61F1A}"/>
              </a:ext>
            </a:extLst>
          </p:cNvPr>
          <p:cNvSpPr txBox="1"/>
          <p:nvPr/>
        </p:nvSpPr>
        <p:spPr>
          <a:xfrm>
            <a:off x="1" y="1966517"/>
            <a:ext cx="12190412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2763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Tx/>
              <a:buNone/>
              <a:tabLst>
                <a:tab pos="457200" algn="l"/>
              </a:tabLst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Gill Sans"/>
              </a:rPr>
              <a:t>I like to play tennis.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sp>
        <p:nvSpPr>
          <p:cNvPr id="16" name="Google Shape;222;p10">
            <a:extLst>
              <a:ext uri="{FF2B5EF4-FFF2-40B4-BE49-F238E27FC236}">
                <a16:creationId xmlns:a16="http://schemas.microsoft.com/office/drawing/2014/main" id="{9102336B-96E2-4949-9B04-5A605BCD6445}"/>
              </a:ext>
            </a:extLst>
          </p:cNvPr>
          <p:cNvSpPr txBox="1"/>
          <p:nvPr/>
        </p:nvSpPr>
        <p:spPr>
          <a:xfrm>
            <a:off x="1587" y="655843"/>
            <a:ext cx="12188825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2763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Tx/>
              <a:buNone/>
              <a:tabLst>
                <a:tab pos="457200" algn="l"/>
              </a:tabLst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Gill Sans"/>
              </a:rPr>
              <a:t>Choose the correct picture. 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pic>
        <p:nvPicPr>
          <p:cNvPr id="19" name="x_draw">
            <a:extLst>
              <a:ext uri="{FF2B5EF4-FFF2-40B4-BE49-F238E27FC236}">
                <a16:creationId xmlns:a16="http://schemas.microsoft.com/office/drawing/2014/main" id="{CBA3FB52-9E63-4A79-9BA7-B5C2A61BA6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656909" y="5120069"/>
            <a:ext cx="878180" cy="1033272"/>
          </a:xfrm>
          <a:prstGeom prst="rect">
            <a:avLst/>
          </a:prstGeom>
        </p:spPr>
      </p:pic>
      <p:pic>
        <p:nvPicPr>
          <p:cNvPr id="20" name="t_foot">
            <a:extLst>
              <a:ext uri="{FF2B5EF4-FFF2-40B4-BE49-F238E27FC236}">
                <a16:creationId xmlns:a16="http://schemas.microsoft.com/office/drawing/2014/main" id="{C4525DC4-3269-4F45-83CC-21192F145E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476403" y="5035374"/>
            <a:ext cx="1116708" cy="1035493"/>
          </a:xfrm>
          <a:prstGeom prst="rect">
            <a:avLst/>
          </a:prstGeom>
        </p:spPr>
      </p:pic>
      <p:pic>
        <p:nvPicPr>
          <p:cNvPr id="21" name="x_tennis">
            <a:extLst>
              <a:ext uri="{FF2B5EF4-FFF2-40B4-BE49-F238E27FC236}">
                <a16:creationId xmlns:a16="http://schemas.microsoft.com/office/drawing/2014/main" id="{629C34F9-0364-4D4B-953A-36924F7D0D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9094006" y="5235228"/>
            <a:ext cx="878180" cy="1033272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109E1424-C00B-4F98-A409-9D97293C9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169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Google Shape;223;p10">
            <a:extLst>
              <a:ext uri="{FF2B5EF4-FFF2-40B4-BE49-F238E27FC236}">
                <a16:creationId xmlns:a16="http://schemas.microsoft.com/office/drawing/2014/main" id="{FECD9C50-E8CE-46D6-A28F-7084B8DC9FEB}"/>
              </a:ext>
            </a:extLst>
          </p:cNvPr>
          <p:cNvSpPr txBox="1"/>
          <p:nvPr/>
        </p:nvSpPr>
        <p:spPr>
          <a:xfrm>
            <a:off x="-1587" y="1159108"/>
            <a:ext cx="12191999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56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Poppins"/>
                <a:ea typeface="+mn-ea"/>
                <a:cs typeface="Poppins" panose="00000500000000000000" pitchFamily="50" charset="0"/>
              </a:rPr>
              <a:t>You Do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Poppins"/>
              <a:ea typeface="Comic Sans MS"/>
              <a:cs typeface="Poppins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726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draw">
            <a:extLst>
              <a:ext uri="{FF2B5EF4-FFF2-40B4-BE49-F238E27FC236}">
                <a16:creationId xmlns:a16="http://schemas.microsoft.com/office/drawing/2014/main" id="{75003851-144F-4ED9-B542-358D7CD4A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9032" y="2813342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football">
            <a:extLst>
              <a:ext uri="{FF2B5EF4-FFF2-40B4-BE49-F238E27FC236}">
                <a16:creationId xmlns:a16="http://schemas.microsoft.com/office/drawing/2014/main" id="{46EC96DD-DBB2-4544-B6C5-C92983253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93732" y="2813342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tennis">
            <a:extLst>
              <a:ext uri="{FF2B5EF4-FFF2-40B4-BE49-F238E27FC236}">
                <a16:creationId xmlns:a16="http://schemas.microsoft.com/office/drawing/2014/main" id="{54EDD0A7-93D2-44C8-A339-30A378EEA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64332" y="2813342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x_draw">
            <a:extLst>
              <a:ext uri="{FF2B5EF4-FFF2-40B4-BE49-F238E27FC236}">
                <a16:creationId xmlns:a16="http://schemas.microsoft.com/office/drawing/2014/main" id="{1E0F3D2C-96C2-4DD5-A6E4-A61F80831E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023644" y="5066172"/>
            <a:ext cx="878180" cy="1033272"/>
          </a:xfrm>
          <a:prstGeom prst="rect">
            <a:avLst/>
          </a:prstGeom>
        </p:spPr>
      </p:pic>
      <p:pic>
        <p:nvPicPr>
          <p:cNvPr id="23" name="t_foot">
            <a:extLst>
              <a:ext uri="{FF2B5EF4-FFF2-40B4-BE49-F238E27FC236}">
                <a16:creationId xmlns:a16="http://schemas.microsoft.com/office/drawing/2014/main" id="{DC815907-3D98-42B9-A1CD-F130CC8D52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5511612" y="5066172"/>
            <a:ext cx="1116708" cy="1035493"/>
          </a:xfrm>
          <a:prstGeom prst="rect">
            <a:avLst/>
          </a:prstGeom>
        </p:spPr>
      </p:pic>
      <p:pic>
        <p:nvPicPr>
          <p:cNvPr id="24" name="x_tennis">
            <a:extLst>
              <a:ext uri="{FF2B5EF4-FFF2-40B4-BE49-F238E27FC236}">
                <a16:creationId xmlns:a16="http://schemas.microsoft.com/office/drawing/2014/main" id="{873D9A00-6306-4934-8DBF-7A0250F7A4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826241" y="5155065"/>
            <a:ext cx="878180" cy="1033272"/>
          </a:xfrm>
          <a:prstGeom prst="rect">
            <a:avLst/>
          </a:prstGeom>
        </p:spPr>
      </p:pic>
      <p:sp>
        <p:nvSpPr>
          <p:cNvPr id="6" name="Google Shape;222;p10">
            <a:extLst>
              <a:ext uri="{FF2B5EF4-FFF2-40B4-BE49-F238E27FC236}">
                <a16:creationId xmlns:a16="http://schemas.microsoft.com/office/drawing/2014/main" id="{56032D24-A668-4D1B-9C2A-0DC334F61F1A}"/>
              </a:ext>
            </a:extLst>
          </p:cNvPr>
          <p:cNvSpPr txBox="1"/>
          <p:nvPr/>
        </p:nvSpPr>
        <p:spPr>
          <a:xfrm>
            <a:off x="0" y="1884724"/>
            <a:ext cx="12190412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2pPr marL="512763" lvl="1" algn="ctr">
              <a:buClr>
                <a:srgbClr val="0070C0"/>
              </a:buClr>
              <a:buSzPts val="6000"/>
              <a:tabLst>
                <a:tab pos="457200" algn="l"/>
              </a:tabLst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2pPr>
          </a:lstStyle>
          <a:p>
            <a:pPr marL="512763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Tx/>
              <a:buNone/>
              <a:tabLst>
                <a:tab pos="457200" algn="l"/>
              </a:tabLst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cs typeface="Poppins" panose="00000500000000000000" pitchFamily="50" charset="0"/>
                <a:sym typeface="Gill Sans"/>
              </a:rPr>
              <a:t>I like to paint.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Poppins" panose="00000500000000000000" pitchFamily="50" charset="0"/>
              <a:cs typeface="Poppins" panose="00000500000000000000" pitchFamily="50" charset="0"/>
              <a:sym typeface="Comic Sans MS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03A3F56-F864-45C6-96BB-BC3626BC4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169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Google Shape;223;p10">
            <a:extLst>
              <a:ext uri="{FF2B5EF4-FFF2-40B4-BE49-F238E27FC236}">
                <a16:creationId xmlns:a16="http://schemas.microsoft.com/office/drawing/2014/main" id="{0F16EB11-EEAC-4CA6-9E40-BA65E1DA1277}"/>
              </a:ext>
            </a:extLst>
          </p:cNvPr>
          <p:cNvSpPr txBox="1"/>
          <p:nvPr/>
        </p:nvSpPr>
        <p:spPr>
          <a:xfrm>
            <a:off x="-1587" y="1170538"/>
            <a:ext cx="12191999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56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Poppins"/>
                <a:ea typeface="+mn-ea"/>
                <a:cs typeface="Poppins" panose="00000500000000000000" pitchFamily="50" charset="0"/>
              </a:rPr>
              <a:t>You Do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Poppins"/>
              <a:ea typeface="Comic Sans MS"/>
              <a:cs typeface="Poppins" panose="00000500000000000000" pitchFamily="2" charset="0"/>
            </a:endParaRPr>
          </a:p>
        </p:txBody>
      </p:sp>
      <p:sp>
        <p:nvSpPr>
          <p:cNvPr id="12" name="Google Shape;222;p10">
            <a:extLst>
              <a:ext uri="{FF2B5EF4-FFF2-40B4-BE49-F238E27FC236}">
                <a16:creationId xmlns:a16="http://schemas.microsoft.com/office/drawing/2014/main" id="{84C52BA3-0D79-4A47-B2F9-FC01340765D7}"/>
              </a:ext>
            </a:extLst>
          </p:cNvPr>
          <p:cNvSpPr txBox="1"/>
          <p:nvPr/>
        </p:nvSpPr>
        <p:spPr>
          <a:xfrm>
            <a:off x="1587" y="618514"/>
            <a:ext cx="12188825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2763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Tx/>
              <a:buNone/>
              <a:tabLst>
                <a:tab pos="457200" algn="l"/>
              </a:tabLst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Gill Sans"/>
              </a:rPr>
              <a:t>Choose the correct picture. 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671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223;p10">
            <a:extLst>
              <a:ext uri="{FF2B5EF4-FFF2-40B4-BE49-F238E27FC236}">
                <a16:creationId xmlns:a16="http://schemas.microsoft.com/office/drawing/2014/main" id="{C3E270BD-DCCB-44DC-88E8-ED49369DA1AA}"/>
              </a:ext>
            </a:extLst>
          </p:cNvPr>
          <p:cNvSpPr txBox="1"/>
          <p:nvPr/>
        </p:nvSpPr>
        <p:spPr>
          <a:xfrm>
            <a:off x="-1587" y="1159108"/>
            <a:ext cx="12191999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56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Poppins"/>
                <a:ea typeface="+mn-ea"/>
                <a:cs typeface="Poppins" panose="00000500000000000000" pitchFamily="50" charset="0"/>
              </a:rPr>
              <a:t>You Do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Poppins"/>
              <a:ea typeface="Comic Sans MS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109754-0E48-4B21-9943-914168E60A96}"/>
              </a:ext>
            </a:extLst>
          </p:cNvPr>
          <p:cNvSpPr txBox="1"/>
          <p:nvPr/>
        </p:nvSpPr>
        <p:spPr>
          <a:xfrm>
            <a:off x="183830" y="3102476"/>
            <a:ext cx="4104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like to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______________</a:t>
            </a: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.</a:t>
            </a:r>
          </a:p>
        </p:txBody>
      </p:sp>
      <p:sp>
        <p:nvSpPr>
          <p:cNvPr id="14" name="Google Shape;222;p10">
            <a:extLst>
              <a:ext uri="{FF2B5EF4-FFF2-40B4-BE49-F238E27FC236}">
                <a16:creationId xmlns:a16="http://schemas.microsoft.com/office/drawing/2014/main" id="{4C85041A-5E2E-4B2A-BF8F-383DA4490E20}"/>
              </a:ext>
            </a:extLst>
          </p:cNvPr>
          <p:cNvSpPr txBox="1"/>
          <p:nvPr/>
        </p:nvSpPr>
        <p:spPr>
          <a:xfrm>
            <a:off x="3175" y="615097"/>
            <a:ext cx="12188825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50" charset="0"/>
                <a:ea typeface="+mn-lt"/>
                <a:cs typeface="Calibri"/>
                <a:sym typeface="Comic Sans MS"/>
              </a:rPr>
              <a:t>Use the correct word to describe each picture. </a:t>
            </a:r>
            <a:endParaRPr kumimoji="0" lang="en-US" sz="3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ea typeface="+mn-lt"/>
              <a:cs typeface="Calibri"/>
              <a:sym typeface="Arial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8BED460-6905-49FE-9810-C3CDE235B087}"/>
              </a:ext>
            </a:extLst>
          </p:cNvPr>
          <p:cNvSpPr/>
          <p:nvPr/>
        </p:nvSpPr>
        <p:spPr>
          <a:xfrm>
            <a:off x="688068" y="1879435"/>
            <a:ext cx="10809514" cy="963384"/>
          </a:xfrm>
          <a:custGeom>
            <a:avLst/>
            <a:gdLst>
              <a:gd name="connsiteX0" fmla="*/ 0 w 10809514"/>
              <a:gd name="connsiteY0" fmla="*/ 160567 h 963384"/>
              <a:gd name="connsiteX1" fmla="*/ 160567 w 10809514"/>
              <a:gd name="connsiteY1" fmla="*/ 0 h 963384"/>
              <a:gd name="connsiteX2" fmla="*/ 754909 w 10809514"/>
              <a:gd name="connsiteY2" fmla="*/ 0 h 963384"/>
              <a:gd name="connsiteX3" fmla="*/ 1559018 w 10809514"/>
              <a:gd name="connsiteY3" fmla="*/ 0 h 963384"/>
              <a:gd name="connsiteX4" fmla="*/ 2468011 w 10809514"/>
              <a:gd name="connsiteY4" fmla="*/ 0 h 963384"/>
              <a:gd name="connsiteX5" fmla="*/ 3377004 w 10809514"/>
              <a:gd name="connsiteY5" fmla="*/ 0 h 963384"/>
              <a:gd name="connsiteX6" fmla="*/ 3971345 w 10809514"/>
              <a:gd name="connsiteY6" fmla="*/ 0 h 963384"/>
              <a:gd name="connsiteX7" fmla="*/ 4880338 w 10809514"/>
              <a:gd name="connsiteY7" fmla="*/ 0 h 963384"/>
              <a:gd name="connsiteX8" fmla="*/ 5789331 w 10809514"/>
              <a:gd name="connsiteY8" fmla="*/ 0 h 963384"/>
              <a:gd name="connsiteX9" fmla="*/ 6488556 w 10809514"/>
              <a:gd name="connsiteY9" fmla="*/ 0 h 963384"/>
              <a:gd name="connsiteX10" fmla="*/ 7292665 w 10809514"/>
              <a:gd name="connsiteY10" fmla="*/ 0 h 963384"/>
              <a:gd name="connsiteX11" fmla="*/ 7991891 w 10809514"/>
              <a:gd name="connsiteY11" fmla="*/ 0 h 963384"/>
              <a:gd name="connsiteX12" fmla="*/ 8376465 w 10809514"/>
              <a:gd name="connsiteY12" fmla="*/ 0 h 963384"/>
              <a:gd name="connsiteX13" fmla="*/ 8970806 w 10809514"/>
              <a:gd name="connsiteY13" fmla="*/ 0 h 963384"/>
              <a:gd name="connsiteX14" fmla="*/ 9460264 w 10809514"/>
              <a:gd name="connsiteY14" fmla="*/ 0 h 963384"/>
              <a:gd name="connsiteX15" fmla="*/ 10054605 w 10809514"/>
              <a:gd name="connsiteY15" fmla="*/ 0 h 963384"/>
              <a:gd name="connsiteX16" fmla="*/ 10648947 w 10809514"/>
              <a:gd name="connsiteY16" fmla="*/ 0 h 963384"/>
              <a:gd name="connsiteX17" fmla="*/ 10809514 w 10809514"/>
              <a:gd name="connsiteY17" fmla="*/ 160567 h 963384"/>
              <a:gd name="connsiteX18" fmla="*/ 10809514 w 10809514"/>
              <a:gd name="connsiteY18" fmla="*/ 802817 h 963384"/>
              <a:gd name="connsiteX19" fmla="*/ 10648947 w 10809514"/>
              <a:gd name="connsiteY19" fmla="*/ 963384 h 963384"/>
              <a:gd name="connsiteX20" fmla="*/ 9844838 w 10809514"/>
              <a:gd name="connsiteY20" fmla="*/ 963384 h 963384"/>
              <a:gd name="connsiteX21" fmla="*/ 9460264 w 10809514"/>
              <a:gd name="connsiteY21" fmla="*/ 963384 h 963384"/>
              <a:gd name="connsiteX22" fmla="*/ 8761039 w 10809514"/>
              <a:gd name="connsiteY22" fmla="*/ 963384 h 963384"/>
              <a:gd name="connsiteX23" fmla="*/ 8061813 w 10809514"/>
              <a:gd name="connsiteY23" fmla="*/ 963384 h 963384"/>
              <a:gd name="connsiteX24" fmla="*/ 7677239 w 10809514"/>
              <a:gd name="connsiteY24" fmla="*/ 963384 h 963384"/>
              <a:gd name="connsiteX25" fmla="*/ 7187782 w 10809514"/>
              <a:gd name="connsiteY25" fmla="*/ 963384 h 963384"/>
              <a:gd name="connsiteX26" fmla="*/ 6803208 w 10809514"/>
              <a:gd name="connsiteY26" fmla="*/ 963384 h 963384"/>
              <a:gd name="connsiteX27" fmla="*/ 6103982 w 10809514"/>
              <a:gd name="connsiteY27" fmla="*/ 963384 h 963384"/>
              <a:gd name="connsiteX28" fmla="*/ 5719408 w 10809514"/>
              <a:gd name="connsiteY28" fmla="*/ 963384 h 963384"/>
              <a:gd name="connsiteX29" fmla="*/ 5020183 w 10809514"/>
              <a:gd name="connsiteY29" fmla="*/ 963384 h 963384"/>
              <a:gd name="connsiteX30" fmla="*/ 4320958 w 10809514"/>
              <a:gd name="connsiteY30" fmla="*/ 963384 h 963384"/>
              <a:gd name="connsiteX31" fmla="*/ 3516849 w 10809514"/>
              <a:gd name="connsiteY31" fmla="*/ 963384 h 963384"/>
              <a:gd name="connsiteX32" fmla="*/ 3132275 w 10809514"/>
              <a:gd name="connsiteY32" fmla="*/ 963384 h 963384"/>
              <a:gd name="connsiteX33" fmla="*/ 2747701 w 10809514"/>
              <a:gd name="connsiteY33" fmla="*/ 963384 h 963384"/>
              <a:gd name="connsiteX34" fmla="*/ 1943592 w 10809514"/>
              <a:gd name="connsiteY34" fmla="*/ 963384 h 963384"/>
              <a:gd name="connsiteX35" fmla="*/ 1454134 w 10809514"/>
              <a:gd name="connsiteY35" fmla="*/ 963384 h 963384"/>
              <a:gd name="connsiteX36" fmla="*/ 160567 w 10809514"/>
              <a:gd name="connsiteY36" fmla="*/ 963384 h 963384"/>
              <a:gd name="connsiteX37" fmla="*/ 0 w 10809514"/>
              <a:gd name="connsiteY37" fmla="*/ 802817 h 963384"/>
              <a:gd name="connsiteX38" fmla="*/ 0 w 10809514"/>
              <a:gd name="connsiteY38" fmla="*/ 160567 h 96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809514" h="963384" extrusionOk="0">
                <a:moveTo>
                  <a:pt x="0" y="160567"/>
                </a:moveTo>
                <a:cubicBezTo>
                  <a:pt x="-12513" y="61429"/>
                  <a:pt x="77424" y="-2381"/>
                  <a:pt x="160567" y="0"/>
                </a:cubicBezTo>
                <a:cubicBezTo>
                  <a:pt x="290713" y="-23883"/>
                  <a:pt x="626047" y="29128"/>
                  <a:pt x="754909" y="0"/>
                </a:cubicBezTo>
                <a:cubicBezTo>
                  <a:pt x="883771" y="-29128"/>
                  <a:pt x="1261126" y="908"/>
                  <a:pt x="1559018" y="0"/>
                </a:cubicBezTo>
                <a:cubicBezTo>
                  <a:pt x="1856910" y="-908"/>
                  <a:pt x="2157751" y="39914"/>
                  <a:pt x="2468011" y="0"/>
                </a:cubicBezTo>
                <a:cubicBezTo>
                  <a:pt x="2778271" y="-39914"/>
                  <a:pt x="3050728" y="-43204"/>
                  <a:pt x="3377004" y="0"/>
                </a:cubicBezTo>
                <a:cubicBezTo>
                  <a:pt x="3703280" y="43204"/>
                  <a:pt x="3834160" y="8892"/>
                  <a:pt x="3971345" y="0"/>
                </a:cubicBezTo>
                <a:cubicBezTo>
                  <a:pt x="4108530" y="-8892"/>
                  <a:pt x="4654801" y="29766"/>
                  <a:pt x="4880338" y="0"/>
                </a:cubicBezTo>
                <a:cubicBezTo>
                  <a:pt x="5105875" y="-29766"/>
                  <a:pt x="5490357" y="-16142"/>
                  <a:pt x="5789331" y="0"/>
                </a:cubicBezTo>
                <a:cubicBezTo>
                  <a:pt x="6088305" y="16142"/>
                  <a:pt x="6286137" y="6739"/>
                  <a:pt x="6488556" y="0"/>
                </a:cubicBezTo>
                <a:cubicBezTo>
                  <a:pt x="6690975" y="-6739"/>
                  <a:pt x="7067391" y="-268"/>
                  <a:pt x="7292665" y="0"/>
                </a:cubicBezTo>
                <a:cubicBezTo>
                  <a:pt x="7517939" y="268"/>
                  <a:pt x="7808196" y="3318"/>
                  <a:pt x="7991891" y="0"/>
                </a:cubicBezTo>
                <a:cubicBezTo>
                  <a:pt x="8175586" y="-3318"/>
                  <a:pt x="8240012" y="-15762"/>
                  <a:pt x="8376465" y="0"/>
                </a:cubicBezTo>
                <a:cubicBezTo>
                  <a:pt x="8512918" y="15762"/>
                  <a:pt x="8682432" y="-28129"/>
                  <a:pt x="8970806" y="0"/>
                </a:cubicBezTo>
                <a:cubicBezTo>
                  <a:pt x="9259180" y="28129"/>
                  <a:pt x="9331257" y="10715"/>
                  <a:pt x="9460264" y="0"/>
                </a:cubicBezTo>
                <a:cubicBezTo>
                  <a:pt x="9589271" y="-10715"/>
                  <a:pt x="9777136" y="10000"/>
                  <a:pt x="10054605" y="0"/>
                </a:cubicBezTo>
                <a:cubicBezTo>
                  <a:pt x="10332074" y="-10000"/>
                  <a:pt x="10436903" y="17449"/>
                  <a:pt x="10648947" y="0"/>
                </a:cubicBezTo>
                <a:cubicBezTo>
                  <a:pt x="10731665" y="-18449"/>
                  <a:pt x="10801385" y="82859"/>
                  <a:pt x="10809514" y="160567"/>
                </a:cubicBezTo>
                <a:cubicBezTo>
                  <a:pt x="10802996" y="450170"/>
                  <a:pt x="10791835" y="627864"/>
                  <a:pt x="10809514" y="802817"/>
                </a:cubicBezTo>
                <a:cubicBezTo>
                  <a:pt x="10807066" y="890799"/>
                  <a:pt x="10734147" y="974685"/>
                  <a:pt x="10648947" y="963384"/>
                </a:cubicBezTo>
                <a:cubicBezTo>
                  <a:pt x="10417397" y="952829"/>
                  <a:pt x="10016593" y="927446"/>
                  <a:pt x="9844838" y="963384"/>
                </a:cubicBezTo>
                <a:cubicBezTo>
                  <a:pt x="9673083" y="999322"/>
                  <a:pt x="9617399" y="976839"/>
                  <a:pt x="9460264" y="963384"/>
                </a:cubicBezTo>
                <a:cubicBezTo>
                  <a:pt x="9303129" y="949929"/>
                  <a:pt x="8903538" y="982721"/>
                  <a:pt x="8761039" y="963384"/>
                </a:cubicBezTo>
                <a:cubicBezTo>
                  <a:pt x="8618541" y="944047"/>
                  <a:pt x="8263938" y="969232"/>
                  <a:pt x="8061813" y="963384"/>
                </a:cubicBezTo>
                <a:cubicBezTo>
                  <a:pt x="7859688" y="957536"/>
                  <a:pt x="7830863" y="978435"/>
                  <a:pt x="7677239" y="963384"/>
                </a:cubicBezTo>
                <a:cubicBezTo>
                  <a:pt x="7523615" y="948333"/>
                  <a:pt x="7334731" y="944273"/>
                  <a:pt x="7187782" y="963384"/>
                </a:cubicBezTo>
                <a:cubicBezTo>
                  <a:pt x="7040833" y="982495"/>
                  <a:pt x="6969941" y="973802"/>
                  <a:pt x="6803208" y="963384"/>
                </a:cubicBezTo>
                <a:cubicBezTo>
                  <a:pt x="6636475" y="952966"/>
                  <a:pt x="6415579" y="962421"/>
                  <a:pt x="6103982" y="963384"/>
                </a:cubicBezTo>
                <a:cubicBezTo>
                  <a:pt x="5792385" y="964347"/>
                  <a:pt x="5822905" y="951619"/>
                  <a:pt x="5719408" y="963384"/>
                </a:cubicBezTo>
                <a:cubicBezTo>
                  <a:pt x="5615911" y="975149"/>
                  <a:pt x="5343919" y="968576"/>
                  <a:pt x="5020183" y="963384"/>
                </a:cubicBezTo>
                <a:cubicBezTo>
                  <a:pt x="4696448" y="958192"/>
                  <a:pt x="4464362" y="945146"/>
                  <a:pt x="4320958" y="963384"/>
                </a:cubicBezTo>
                <a:cubicBezTo>
                  <a:pt x="4177554" y="981622"/>
                  <a:pt x="3791490" y="988709"/>
                  <a:pt x="3516849" y="963384"/>
                </a:cubicBezTo>
                <a:cubicBezTo>
                  <a:pt x="3242208" y="938059"/>
                  <a:pt x="3228478" y="950137"/>
                  <a:pt x="3132275" y="963384"/>
                </a:cubicBezTo>
                <a:cubicBezTo>
                  <a:pt x="3036072" y="976631"/>
                  <a:pt x="2846873" y="958230"/>
                  <a:pt x="2747701" y="963384"/>
                </a:cubicBezTo>
                <a:cubicBezTo>
                  <a:pt x="2648529" y="968538"/>
                  <a:pt x="2108144" y="937915"/>
                  <a:pt x="1943592" y="963384"/>
                </a:cubicBezTo>
                <a:cubicBezTo>
                  <a:pt x="1779040" y="988853"/>
                  <a:pt x="1553424" y="958050"/>
                  <a:pt x="1454134" y="963384"/>
                </a:cubicBezTo>
                <a:cubicBezTo>
                  <a:pt x="1354844" y="968718"/>
                  <a:pt x="450436" y="956050"/>
                  <a:pt x="160567" y="963384"/>
                </a:cubicBezTo>
                <a:cubicBezTo>
                  <a:pt x="93067" y="964932"/>
                  <a:pt x="11514" y="895527"/>
                  <a:pt x="0" y="802817"/>
                </a:cubicBezTo>
                <a:cubicBezTo>
                  <a:pt x="10363" y="636842"/>
                  <a:pt x="-29998" y="452100"/>
                  <a:pt x="0" y="160567"/>
                </a:cubicBezTo>
                <a:close/>
              </a:path>
            </a:pathLst>
          </a:custGeom>
          <a:noFill/>
          <a:ln w="38100">
            <a:solidFill>
              <a:schemeClr val="tx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2337504844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FE02B9-A80E-4409-B483-CBB9161CF317}"/>
              </a:ext>
            </a:extLst>
          </p:cNvPr>
          <p:cNvSpPr txBox="1"/>
          <p:nvPr/>
        </p:nvSpPr>
        <p:spPr>
          <a:xfrm>
            <a:off x="9276405" y="2079703"/>
            <a:ext cx="1841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Arial"/>
                <a:sym typeface="Arial"/>
              </a:rPr>
              <a:t>singing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AAB9F6-4167-44DF-824A-4F7C6BE1D8A5}"/>
              </a:ext>
            </a:extLst>
          </p:cNvPr>
          <p:cNvSpPr txBox="1"/>
          <p:nvPr/>
        </p:nvSpPr>
        <p:spPr>
          <a:xfrm>
            <a:off x="1212831" y="2079703"/>
            <a:ext cx="1298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Arial"/>
                <a:sym typeface="Arial"/>
              </a:rPr>
              <a:t>cook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C292C0-E78A-45F9-9D95-9A1626F3A2CC}"/>
              </a:ext>
            </a:extLst>
          </p:cNvPr>
          <p:cNvSpPr txBox="1"/>
          <p:nvPr/>
        </p:nvSpPr>
        <p:spPr>
          <a:xfrm>
            <a:off x="5191346" y="2079703"/>
            <a:ext cx="1405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Arial"/>
                <a:sym typeface="Arial"/>
              </a:rPr>
              <a:t>swim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109754-0E48-4B21-9943-914168E60A96}"/>
              </a:ext>
            </a:extLst>
          </p:cNvPr>
          <p:cNvSpPr txBox="1"/>
          <p:nvPr/>
        </p:nvSpPr>
        <p:spPr>
          <a:xfrm>
            <a:off x="4052045" y="3137914"/>
            <a:ext cx="42141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am good at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</a:t>
            </a: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109754-0E48-4B21-9943-914168E60A96}"/>
              </a:ext>
            </a:extLst>
          </p:cNvPr>
          <p:cNvSpPr txBox="1"/>
          <p:nvPr/>
        </p:nvSpPr>
        <p:spPr>
          <a:xfrm>
            <a:off x="9065036" y="3102476"/>
            <a:ext cx="38404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like to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______________</a:t>
            </a: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.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0328" y="3870253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0594" y="3905861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44650" y="3823827"/>
            <a:ext cx="2743200" cy="272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7327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26419 0.14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16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1.48148E-6 L -0.21628 0.149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8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0.75899 0.149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943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420</Words>
  <Application>Microsoft Office PowerPoint</Application>
  <PresentationFormat>Widescreen</PresentationFormat>
  <Paragraphs>44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Rana Aridi</dc:creator>
  <cp:lastModifiedBy>Rania Khalil</cp:lastModifiedBy>
  <cp:revision>2</cp:revision>
  <dcterms:created xsi:type="dcterms:W3CDTF">2021-10-14T19:46:16Z</dcterms:created>
  <dcterms:modified xsi:type="dcterms:W3CDTF">2021-10-15T07:29:49Z</dcterms:modified>
</cp:coreProperties>
</file>