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308" r:id="rId2"/>
    <p:sldId id="309" r:id="rId3"/>
    <p:sldId id="310" r:id="rId4"/>
    <p:sldId id="311" r:id="rId5"/>
    <p:sldId id="312" r:id="rId6"/>
    <p:sldId id="313" r:id="rId7"/>
    <p:sldId id="315" r:id="rId8"/>
    <p:sldId id="317"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fif" initials="A" lastIdx="10" clrIdx="0"/>
  <p:cmAuthor id="2" name="Rania Hage" initials="RH" lastIdx="9" clrIdx="1">
    <p:extLst>
      <p:ext uri="{19B8F6BF-5375-455C-9EA6-DF929625EA0E}">
        <p15:presenceInfo xmlns:p15="http://schemas.microsoft.com/office/powerpoint/2012/main" userId="S::Rania.Hage@qitabi.org::a3063f5e-17a5-430b-b069-6e4f5d9ce02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4" d="100"/>
          <a:sy n="114" d="100"/>
        </p:scale>
        <p:origin x="47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C49F676-C664-472F-BEEE-3045ADBE3340}" type="datetimeFigureOut">
              <a:rPr lang="en-US" smtClean="0"/>
              <a:t>18-Oct-21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ABCA4D-8517-4042-BD83-E16CB660C90F}" type="slidenum">
              <a:rPr lang="en-US" smtClean="0"/>
              <a:t>‹#›</a:t>
            </a:fld>
            <a:endParaRPr lang="en-US"/>
          </a:p>
        </p:txBody>
      </p:sp>
    </p:spTree>
    <p:extLst>
      <p:ext uri="{BB962C8B-B14F-4D97-AF65-F5344CB8AC3E}">
        <p14:creationId xmlns:p14="http://schemas.microsoft.com/office/powerpoint/2010/main" val="33820790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8" name="Google Shape;148;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a:buClr>
                <a:schemeClr val="dk1"/>
              </a:buClr>
              <a:buSzPts val="1200"/>
            </a:pPr>
            <a:r>
              <a:rPr lang="en-US" sz="1400" b="1"/>
              <a:t>Narration: </a:t>
            </a:r>
            <a:r>
              <a:rPr lang="en-US" sz="1400">
                <a:latin typeface="Poppins"/>
                <a:ea typeface="Calibri"/>
                <a:cs typeface="Poppins" panose="020B0604020202020204" charset="0"/>
                <a:sym typeface="Calibri"/>
              </a:rPr>
              <a:t>Now, it is your turn to complete the table by taking down information. Grade 5 students wanted to buy some ice cream. You have to write down the information in the given table. </a:t>
            </a:r>
            <a:endParaRPr lang="en-US" sz="1400">
              <a:latin typeface="Poppins" panose="020B0604020202020204" charset="0"/>
              <a:ea typeface="Calibri"/>
              <a:cs typeface="Poppins" panose="020B0604020202020204" charset="0"/>
              <a:sym typeface="Calibri"/>
            </a:endParaRPr>
          </a:p>
          <a:p>
            <a:pPr marL="0" lvl="0" indent="0" algn="l" rtl="0">
              <a:spcBef>
                <a:spcPts val="0"/>
              </a:spcBef>
              <a:spcAft>
                <a:spcPts val="0"/>
              </a:spcAft>
              <a:buNone/>
            </a:pPr>
            <a:r>
              <a:rPr lang="en-US" sz="1400">
                <a:latin typeface="Poppins"/>
                <a:ea typeface="Calibri"/>
                <a:cs typeface="Poppins" panose="020B0604020202020204" charset="0"/>
                <a:sym typeface="Calibri"/>
              </a:rPr>
              <a:t>Let us read the sentence: Sara is saying: “</a:t>
            </a:r>
            <a:r>
              <a:rPr lang="en-US" sz="1400">
                <a:solidFill>
                  <a:schemeClr val="dk1"/>
                </a:solidFill>
                <a:latin typeface="Poppins"/>
                <a:ea typeface="Calibri"/>
                <a:cs typeface="Poppins" panose="020B0604020202020204" charset="0"/>
                <a:sym typeface="Calibri"/>
              </a:rPr>
              <a:t>I want strawberry ice cream." Where should we put the check mark? (Pause) That is correct. (Click for animation) Let us see the next one.</a:t>
            </a:r>
            <a:endParaRPr lang="en-US" sz="1400">
              <a:solidFill>
                <a:schemeClr val="dk1"/>
              </a:solidFill>
              <a:latin typeface="Poppins"/>
              <a:ea typeface="Calibri"/>
              <a:cs typeface="Poppins" panose="020B0604020202020204" charset="0"/>
            </a:endParaRPr>
          </a:p>
          <a:p>
            <a:pPr marL="0" lvl="0" indent="0" algn="l" rtl="0">
              <a:spcBef>
                <a:spcPts val="0"/>
              </a:spcBef>
              <a:spcAft>
                <a:spcPts val="0"/>
              </a:spcAft>
              <a:buNone/>
            </a:pPr>
            <a:endParaRPr lang="en-US" sz="1400"/>
          </a:p>
          <a:p>
            <a:endParaRPr lang="en-US" sz="1400">
              <a:cs typeface="Calibri"/>
            </a:endParaRPr>
          </a:p>
          <a:p>
            <a:r>
              <a:rPr lang="en" b="1"/>
              <a:t>Teachers’ notes: </a:t>
            </a:r>
            <a:endParaRPr lang="en-US"/>
          </a:p>
          <a:p>
            <a:r>
              <a:rPr lang="en-US"/>
              <a:t>According to the Gradual Release of Responsibility, "You Do" means that this is the time when students can work independently. They can practice the skill/ concept taught on their own. The “You” refers to them as students. </a:t>
            </a:r>
            <a:endParaRPr lang="en-US">
              <a:cs typeface="Calibri"/>
            </a:endParaRPr>
          </a:p>
        </p:txBody>
      </p:sp>
      <p:sp>
        <p:nvSpPr>
          <p:cNvPr id="149" name="Google Shape;149;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9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a:t>
            </a:fld>
            <a:endParaRPr kumimoji="0" sz="19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26321333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8" name="Google Shape;148;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sz="1400" b="1"/>
              <a:t>Narration: </a:t>
            </a:r>
            <a:r>
              <a:rPr lang="en-US" sz="1400">
                <a:solidFill>
                  <a:schemeClr val="dk1"/>
                </a:solidFill>
                <a:latin typeface="Poppins" panose="020B0604020202020204" charset="0"/>
                <a:ea typeface="Calibri"/>
                <a:cs typeface="Poppins" panose="020B0604020202020204" charset="0"/>
                <a:sym typeface="Calibri"/>
              </a:rPr>
              <a:t>Look at Hisham. He is saying: “I want chocolate ice cream." Where should we put the check mark? (Pause) That is correct. (Click for animation) Let us see the next one.</a:t>
            </a:r>
          </a:p>
          <a:p>
            <a:pPr marL="0" lvl="0" indent="0" algn="l" rtl="0">
              <a:spcBef>
                <a:spcPts val="0"/>
              </a:spcBef>
              <a:spcAft>
                <a:spcPts val="0"/>
              </a:spcAft>
              <a:buNone/>
            </a:pPr>
            <a:endParaRPr lang="en-US" sz="1400"/>
          </a:p>
        </p:txBody>
      </p:sp>
      <p:sp>
        <p:nvSpPr>
          <p:cNvPr id="149" name="Google Shape;149;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9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a:t>
            </a:fld>
            <a:endParaRPr kumimoji="0" sz="19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7244500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8" name="Google Shape;148;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sz="1400" b="1"/>
              <a:t>Narration: </a:t>
            </a:r>
            <a:r>
              <a:rPr lang="en-US" sz="1400">
                <a:latin typeface="Poppins" panose="020B0604020202020204" charset="0"/>
                <a:ea typeface="Calibri"/>
                <a:cs typeface="Poppins" panose="020B0604020202020204" charset="0"/>
                <a:sym typeface="Calibri"/>
              </a:rPr>
              <a:t>Next, Sahar is saying: “</a:t>
            </a:r>
            <a:r>
              <a:rPr lang="en-US" sz="1400">
                <a:solidFill>
                  <a:schemeClr val="dk1"/>
                </a:solidFill>
                <a:latin typeface="Poppins" panose="020B0604020202020204" charset="0"/>
                <a:ea typeface="Calibri"/>
                <a:cs typeface="Poppins" panose="020B0604020202020204" charset="0"/>
                <a:sym typeface="Calibri"/>
              </a:rPr>
              <a:t>I want vanilla ice cream." Where should we put the check mark? (Pause) That is correct. (Click for animation) </a:t>
            </a:r>
          </a:p>
          <a:p>
            <a:pPr marL="0" lvl="0" indent="0" algn="l" rtl="0">
              <a:spcBef>
                <a:spcPts val="0"/>
              </a:spcBef>
              <a:spcAft>
                <a:spcPts val="0"/>
              </a:spcAft>
              <a:buNone/>
            </a:pPr>
            <a:r>
              <a:rPr lang="en-US" sz="1400">
                <a:solidFill>
                  <a:schemeClr val="dk1"/>
                </a:solidFill>
                <a:latin typeface="Poppins" panose="020B0604020202020204" charset="0"/>
                <a:ea typeface="Calibri"/>
                <a:cs typeface="Poppins" panose="020B0604020202020204" charset="0"/>
                <a:sym typeface="Calibri"/>
              </a:rPr>
              <a:t>How about Firas? </a:t>
            </a:r>
          </a:p>
          <a:p>
            <a:pPr marL="0" lvl="0" indent="0" algn="l" rtl="0">
              <a:spcBef>
                <a:spcPts val="0"/>
              </a:spcBef>
              <a:spcAft>
                <a:spcPts val="0"/>
              </a:spcAft>
              <a:buClr>
                <a:schemeClr val="dk1"/>
              </a:buClr>
              <a:buFont typeface="Arial"/>
              <a:buNone/>
            </a:pPr>
            <a:endParaRPr lang="en-US" sz="1400">
              <a:solidFill>
                <a:schemeClr val="dk1"/>
              </a:solidFill>
            </a:endParaRPr>
          </a:p>
          <a:p>
            <a:pPr marL="0" lvl="0" indent="0" algn="l" rtl="0">
              <a:spcBef>
                <a:spcPts val="0"/>
              </a:spcBef>
              <a:spcAft>
                <a:spcPts val="0"/>
              </a:spcAft>
              <a:buNone/>
            </a:pPr>
            <a:r>
              <a:rPr lang="en-US" sz="1400"/>
              <a:t> </a:t>
            </a:r>
          </a:p>
        </p:txBody>
      </p:sp>
      <p:sp>
        <p:nvSpPr>
          <p:cNvPr id="149" name="Google Shape;149;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9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3</a:t>
            </a:fld>
            <a:endParaRPr kumimoji="0" sz="19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4521427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8" name="Google Shape;148;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sz="1400" b="1"/>
              <a:t>Narration: </a:t>
            </a:r>
            <a:r>
              <a:rPr lang="en-US" sz="1400">
                <a:latin typeface="Poppins" panose="020B0604020202020204" charset="0"/>
                <a:ea typeface="Calibri"/>
                <a:cs typeface="Poppins" panose="020B0604020202020204" charset="0"/>
                <a:sym typeface="Calibri"/>
              </a:rPr>
              <a:t>Firas is saying: </a:t>
            </a:r>
            <a:r>
              <a:rPr lang="en-US" sz="1400">
                <a:solidFill>
                  <a:schemeClr val="dk1"/>
                </a:solidFill>
                <a:latin typeface="Poppins" panose="020B0604020202020204" charset="0"/>
                <a:ea typeface="Calibri"/>
                <a:cs typeface="Poppins" panose="020B0604020202020204" charset="0"/>
                <a:sym typeface="Calibri"/>
              </a:rPr>
              <a:t>I want chocolate ice cream. Where should we put the check mark? (Pause) That is correct. (Click for animation)</a:t>
            </a:r>
          </a:p>
          <a:p>
            <a:pPr marL="0" lvl="0" indent="0" algn="l" rtl="0">
              <a:spcBef>
                <a:spcPts val="0"/>
              </a:spcBef>
              <a:spcAft>
                <a:spcPts val="0"/>
              </a:spcAft>
              <a:buNone/>
            </a:pPr>
            <a:endParaRPr lang="en-US" sz="1400">
              <a:solidFill>
                <a:schemeClr val="dk1"/>
              </a:solidFill>
              <a:latin typeface="Poppins" panose="020B0604020202020204" charset="0"/>
              <a:ea typeface="Calibri"/>
              <a:cs typeface="Poppins" panose="020B0604020202020204" charset="0"/>
              <a:sym typeface="Calibri"/>
            </a:endParaRPr>
          </a:p>
        </p:txBody>
      </p:sp>
      <p:sp>
        <p:nvSpPr>
          <p:cNvPr id="149" name="Google Shape;149;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9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4</a:t>
            </a:fld>
            <a:endParaRPr kumimoji="0" sz="19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39335507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8" name="Google Shape;148;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sz="1400" b="1"/>
              <a:t>Narration: </a:t>
            </a:r>
            <a:r>
              <a:rPr lang="en-US" sz="1400"/>
              <a:t>Great job everyone! You have written down the information about ice cream in the table. What is the total number of students that want each type of ice cream? Let’s count. Chocolate has 1, 2 check marks. So, the total is 2 (click for animation). Vanilla has 1 check mark. So, the total is 1 (click for animation). And </a:t>
            </a:r>
            <a:r>
              <a:rPr lang="en-US" sz="1400">
                <a:solidFill>
                  <a:schemeClr val="dk1"/>
                </a:solidFill>
              </a:rPr>
              <a:t>strawberry has 1 check mark. So, the total is 1 (click for animation).</a:t>
            </a:r>
            <a:endParaRPr lang="en-US" sz="1400"/>
          </a:p>
          <a:p>
            <a:pPr marL="0" lvl="0" indent="0" algn="l" rtl="0">
              <a:spcBef>
                <a:spcPts val="0"/>
              </a:spcBef>
              <a:spcAft>
                <a:spcPts val="0"/>
              </a:spcAft>
              <a:buNone/>
            </a:pPr>
            <a:r>
              <a:rPr lang="en-US" sz="1400"/>
              <a:t>Now it is time for you to practice on your own. </a:t>
            </a:r>
          </a:p>
        </p:txBody>
      </p:sp>
      <p:sp>
        <p:nvSpPr>
          <p:cNvPr id="149" name="Google Shape;149;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9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5</a:t>
            </a:fld>
            <a:endParaRPr kumimoji="0" sz="19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3848772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8" name="Google Shape;148;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400" b="1">
                <a:solidFill>
                  <a:schemeClr val="dk1"/>
                </a:solidFill>
              </a:rPr>
              <a:t>Narration: </a:t>
            </a:r>
            <a:r>
              <a:rPr lang="en-US" sz="1400">
                <a:solidFill>
                  <a:schemeClr val="dk1"/>
                </a:solidFill>
              </a:rPr>
              <a:t>Look at the picture. In the picture there are some kids with ice cream, others with a cup of juice and some with sandwiches. Count how many kids with each type of food there are, and fill the table with the correct number. </a:t>
            </a:r>
          </a:p>
        </p:txBody>
      </p:sp>
      <p:sp>
        <p:nvSpPr>
          <p:cNvPr id="149" name="Google Shape;149;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9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6</a:t>
            </a:fld>
            <a:endParaRPr kumimoji="0" sz="19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6785456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8" name="Google Shape;148;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400" b="1">
                <a:solidFill>
                  <a:schemeClr val="dk1"/>
                </a:solidFill>
              </a:rPr>
              <a:t>Narration: </a:t>
            </a:r>
            <a:r>
              <a:rPr lang="en-US" sz="1400">
                <a:solidFill>
                  <a:schemeClr val="dk1"/>
                </a:solidFill>
                <a:latin typeface="Poppins" panose="020B0604020202020204" charset="0"/>
                <a:ea typeface="Calibri"/>
                <a:cs typeface="Poppins" panose="020B0604020202020204" charset="0"/>
                <a:sym typeface="Calibri"/>
              </a:rPr>
              <a:t>In this activity, you will read the sentences. In each sentence, you will read about the color these kids like the most. Put a check mark in the correct cell in the table next to the name of each kid.  </a:t>
            </a:r>
          </a:p>
          <a:p>
            <a:pPr marL="0" lvl="0" indent="0" algn="l" rtl="0">
              <a:spcBef>
                <a:spcPts val="0"/>
              </a:spcBef>
              <a:spcAft>
                <a:spcPts val="0"/>
              </a:spcAft>
              <a:buNone/>
            </a:pPr>
            <a:r>
              <a:rPr lang="en-US" sz="1400">
                <a:solidFill>
                  <a:schemeClr val="dk1"/>
                </a:solidFill>
                <a:latin typeface="Poppins" panose="020B0604020202020204" charset="0"/>
                <a:ea typeface="Calibri"/>
                <a:cs typeface="Poppins" panose="020B0604020202020204" charset="0"/>
                <a:sym typeface="Calibri"/>
              </a:rPr>
              <a:t>The sentences are: </a:t>
            </a:r>
          </a:p>
          <a:p>
            <a:pPr marL="0" lvl="0" indent="0" algn="l" rtl="0">
              <a:spcBef>
                <a:spcPts val="0"/>
              </a:spcBef>
              <a:spcAft>
                <a:spcPts val="0"/>
              </a:spcAft>
              <a:buNone/>
            </a:pPr>
            <a:r>
              <a:rPr lang="en-US" sz="1400">
                <a:solidFill>
                  <a:schemeClr val="dk1"/>
                </a:solidFill>
                <a:latin typeface="Poppins" panose="020B0604020202020204" charset="0"/>
                <a:ea typeface="Calibri"/>
                <a:cs typeface="Poppins" panose="020B0604020202020204" charset="0"/>
                <a:sym typeface="Calibri"/>
              </a:rPr>
              <a:t>Samer likes red. </a:t>
            </a:r>
          </a:p>
          <a:p>
            <a:pPr marL="0" lvl="0" indent="0" algn="l" rtl="0">
              <a:spcBef>
                <a:spcPts val="0"/>
              </a:spcBef>
              <a:spcAft>
                <a:spcPts val="0"/>
              </a:spcAft>
              <a:buClr>
                <a:schemeClr val="dk1"/>
              </a:buClr>
              <a:buFont typeface="Arial"/>
              <a:buNone/>
            </a:pPr>
            <a:r>
              <a:rPr lang="en-US" sz="1400">
                <a:solidFill>
                  <a:schemeClr val="dk1"/>
                </a:solidFill>
                <a:latin typeface="Poppins" panose="020B0604020202020204" charset="0"/>
                <a:ea typeface="Calibri"/>
                <a:cs typeface="Poppins" panose="020B0604020202020204" charset="0"/>
                <a:sym typeface="Calibri"/>
              </a:rPr>
              <a:t>Karen likes blue.  </a:t>
            </a:r>
          </a:p>
          <a:p>
            <a:pPr marL="0" lvl="0" indent="0" algn="l" rtl="0">
              <a:spcBef>
                <a:spcPts val="0"/>
              </a:spcBef>
              <a:spcAft>
                <a:spcPts val="0"/>
              </a:spcAft>
              <a:buClr>
                <a:schemeClr val="dk1"/>
              </a:buClr>
              <a:buFont typeface="Arial"/>
              <a:buNone/>
            </a:pPr>
            <a:r>
              <a:rPr lang="en-US" sz="1400">
                <a:solidFill>
                  <a:schemeClr val="dk1"/>
                </a:solidFill>
                <a:latin typeface="Poppins" panose="020B0604020202020204" charset="0"/>
                <a:ea typeface="Calibri"/>
                <a:cs typeface="Poppins" panose="020B0604020202020204" charset="0"/>
                <a:sym typeface="Calibri"/>
              </a:rPr>
              <a:t>Fahd and Rana like green.  </a:t>
            </a:r>
          </a:p>
          <a:p>
            <a:pPr marL="0" lvl="0" indent="0" algn="l" rtl="0">
              <a:spcBef>
                <a:spcPts val="0"/>
              </a:spcBef>
              <a:spcAft>
                <a:spcPts val="0"/>
              </a:spcAft>
              <a:buClr>
                <a:schemeClr val="dk1"/>
              </a:buClr>
              <a:buSzPts val="1200"/>
              <a:buFont typeface="Calibri"/>
              <a:buNone/>
            </a:pPr>
            <a:endParaRPr lang="en-US" sz="1400">
              <a:solidFill>
                <a:schemeClr val="dk1"/>
              </a:solidFill>
            </a:endParaRPr>
          </a:p>
          <a:p>
            <a:pPr marL="0" lvl="0" indent="0" algn="l" rtl="0">
              <a:spcBef>
                <a:spcPts val="0"/>
              </a:spcBef>
              <a:spcAft>
                <a:spcPts val="0"/>
              </a:spcAft>
              <a:buClr>
                <a:schemeClr val="dk1"/>
              </a:buClr>
              <a:buSzPts val="1200"/>
              <a:buFont typeface="Calibri"/>
              <a:buNone/>
            </a:pPr>
            <a:r>
              <a:rPr lang="en-US" sz="1400">
                <a:solidFill>
                  <a:schemeClr val="dk1"/>
                </a:solidFill>
              </a:rPr>
              <a:t>----------------------------</a:t>
            </a:r>
          </a:p>
          <a:p>
            <a:pPr marL="0" lvl="0" indent="0" algn="l" rtl="0">
              <a:spcBef>
                <a:spcPts val="0"/>
              </a:spcBef>
              <a:spcAft>
                <a:spcPts val="0"/>
              </a:spcAft>
              <a:buClr>
                <a:schemeClr val="dk1"/>
              </a:buClr>
              <a:buSzPts val="1200"/>
              <a:buFont typeface="Calibri"/>
              <a:buNone/>
            </a:pPr>
            <a:r>
              <a:rPr lang="en-US" sz="1400" b="1">
                <a:solidFill>
                  <a:schemeClr val="dk1"/>
                </a:solidFill>
              </a:rPr>
              <a:t>Teacher’s notes:</a:t>
            </a:r>
            <a:r>
              <a:rPr lang="en-US" sz="1400" b="0">
                <a:solidFill>
                  <a:schemeClr val="dk1"/>
                </a:solidFill>
              </a:rPr>
              <a:t> After filling in the table, you may want to discuss totals of each category.</a:t>
            </a:r>
            <a:endParaRPr lang="en-US" sz="1400" b="1">
              <a:solidFill>
                <a:schemeClr val="dk1"/>
              </a:solidFill>
            </a:endParaRPr>
          </a:p>
          <a:p>
            <a:pPr marL="0" lvl="0" indent="0" algn="l" rtl="0">
              <a:spcBef>
                <a:spcPts val="0"/>
              </a:spcBef>
              <a:spcAft>
                <a:spcPts val="0"/>
              </a:spcAft>
              <a:buNone/>
            </a:pPr>
            <a:endParaRPr lang="en-US" sz="1400">
              <a:solidFill>
                <a:schemeClr val="dk1"/>
              </a:solidFill>
            </a:endParaRPr>
          </a:p>
        </p:txBody>
      </p:sp>
      <p:sp>
        <p:nvSpPr>
          <p:cNvPr id="149" name="Google Shape;149;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9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7</a:t>
            </a:fld>
            <a:endParaRPr kumimoji="0" sz="19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0467549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8" name="Google Shape;148;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SzPts val="1200"/>
              <a:buNone/>
            </a:pPr>
            <a:r>
              <a:rPr lang="en-US" sz="1400" b="1">
                <a:solidFill>
                  <a:schemeClr val="dk1"/>
                </a:solidFill>
              </a:rPr>
              <a:t>Narration: </a:t>
            </a:r>
            <a:r>
              <a:rPr lang="en-US" sz="1400" b="0">
                <a:solidFill>
                  <a:schemeClr val="dk1"/>
                </a:solidFill>
                <a:latin typeface="Poppins" panose="020B0604020202020204" charset="0"/>
                <a:sym typeface="Calibri"/>
              </a:rPr>
              <a:t>Now,</a:t>
            </a:r>
            <a:r>
              <a:rPr lang="en-US" sz="1400" b="0" baseline="0">
                <a:solidFill>
                  <a:schemeClr val="dk1"/>
                </a:solidFill>
                <a:latin typeface="Poppins" panose="020B0604020202020204" charset="0"/>
                <a:sym typeface="Calibri"/>
              </a:rPr>
              <a:t> </a:t>
            </a:r>
            <a:r>
              <a:rPr lang="en-US" sz="1400">
                <a:solidFill>
                  <a:schemeClr val="dk1"/>
                </a:solidFill>
                <a:latin typeface="Poppins" panose="020B0604020202020204" charset="0"/>
                <a:ea typeface="Calibri"/>
                <a:cs typeface="Poppins" panose="020B0604020202020204" charset="0"/>
                <a:sym typeface="Calibri"/>
              </a:rPr>
              <a:t>look at the information from the table. Use this information to complete the sentences below. </a:t>
            </a:r>
          </a:p>
          <a:p>
            <a:pPr marL="0" lvl="0" indent="0" algn="l" rtl="0">
              <a:spcBef>
                <a:spcPts val="0"/>
              </a:spcBef>
              <a:spcAft>
                <a:spcPts val="0"/>
              </a:spcAft>
              <a:buClr>
                <a:schemeClr val="dk1"/>
              </a:buClr>
              <a:buSzPts val="1200"/>
              <a:buFont typeface="Calibri"/>
              <a:buNone/>
            </a:pPr>
            <a:r>
              <a:rPr lang="en-US" sz="1400">
                <a:solidFill>
                  <a:schemeClr val="dk1"/>
                </a:solidFill>
                <a:latin typeface="Poppins" panose="020B0604020202020204" charset="0"/>
                <a:ea typeface="Calibri"/>
                <a:cs typeface="Poppins" panose="020B0604020202020204" charset="0"/>
                <a:sym typeface="Calibri"/>
              </a:rPr>
              <a:t>The sentences are: (read the sentences in the box at the bottom of the page.)</a:t>
            </a:r>
          </a:p>
          <a:p>
            <a:pPr marL="0" lvl="0" indent="0" algn="l" rtl="0">
              <a:spcBef>
                <a:spcPts val="0"/>
              </a:spcBef>
              <a:spcAft>
                <a:spcPts val="0"/>
              </a:spcAft>
              <a:buClr>
                <a:schemeClr val="dk1"/>
              </a:buClr>
              <a:buSzPts val="1200"/>
              <a:buFont typeface="Calibri"/>
              <a:buNone/>
            </a:pPr>
            <a:endParaRPr lang="en-US" sz="1400">
              <a:solidFill>
                <a:schemeClr val="dk1"/>
              </a:solidFill>
              <a:latin typeface="Poppins" panose="020B0604020202020204" charset="0"/>
              <a:ea typeface="Calibri"/>
              <a:cs typeface="Poppins" panose="020B0604020202020204" charset="0"/>
              <a:sym typeface="Calibri"/>
            </a:endParaRPr>
          </a:p>
          <a:p>
            <a:pPr marL="0" lvl="0" indent="0" algn="l" rtl="0">
              <a:spcBef>
                <a:spcPts val="0"/>
              </a:spcBef>
              <a:spcAft>
                <a:spcPts val="0"/>
              </a:spcAft>
              <a:buNone/>
            </a:pPr>
            <a:endParaRPr lang="en-US" sz="1400">
              <a:solidFill>
                <a:schemeClr val="dk1"/>
              </a:solidFill>
            </a:endParaRPr>
          </a:p>
        </p:txBody>
      </p:sp>
      <p:sp>
        <p:nvSpPr>
          <p:cNvPr id="149" name="Google Shape;149;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9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8</a:t>
            </a:fld>
            <a:endParaRPr kumimoji="0" sz="19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26952498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59650B-ADBA-44CB-8BD0-219F4326BE9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AC90AAD-2302-4E5B-9881-886A614C647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2E63E07-B4B9-4B9F-B113-006B6C582DE2}"/>
              </a:ext>
            </a:extLst>
          </p:cNvPr>
          <p:cNvSpPr>
            <a:spLocks noGrp="1"/>
          </p:cNvSpPr>
          <p:nvPr>
            <p:ph type="dt" sz="half" idx="10"/>
          </p:nvPr>
        </p:nvSpPr>
        <p:spPr/>
        <p:txBody>
          <a:bodyPr/>
          <a:lstStyle/>
          <a:p>
            <a:fld id="{D12AC73C-C19A-4DC6-9F02-2E5C1D324D91}" type="datetimeFigureOut">
              <a:rPr lang="en-US" smtClean="0"/>
              <a:t>18-Oct-21</a:t>
            </a:fld>
            <a:endParaRPr lang="en-US"/>
          </a:p>
        </p:txBody>
      </p:sp>
      <p:sp>
        <p:nvSpPr>
          <p:cNvPr id="5" name="Footer Placeholder 4">
            <a:extLst>
              <a:ext uri="{FF2B5EF4-FFF2-40B4-BE49-F238E27FC236}">
                <a16:creationId xmlns:a16="http://schemas.microsoft.com/office/drawing/2014/main" id="{C7E7436E-3AA2-4C54-81B3-5CCFAA915B6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10AB94-ABC9-47E5-B6B3-FF00ABAFF485}"/>
              </a:ext>
            </a:extLst>
          </p:cNvPr>
          <p:cNvSpPr>
            <a:spLocks noGrp="1"/>
          </p:cNvSpPr>
          <p:nvPr>
            <p:ph type="sldNum" sz="quarter" idx="12"/>
          </p:nvPr>
        </p:nvSpPr>
        <p:spPr/>
        <p:txBody>
          <a:bodyPr/>
          <a:lstStyle/>
          <a:p>
            <a:fld id="{9A16208A-DB2D-48A4-BA99-1543689BF5B5}" type="slidenum">
              <a:rPr lang="en-US" smtClean="0"/>
              <a:t>‹#›</a:t>
            </a:fld>
            <a:endParaRPr lang="en-US"/>
          </a:p>
        </p:txBody>
      </p:sp>
    </p:spTree>
    <p:extLst>
      <p:ext uri="{BB962C8B-B14F-4D97-AF65-F5344CB8AC3E}">
        <p14:creationId xmlns:p14="http://schemas.microsoft.com/office/powerpoint/2010/main" val="23981513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47A0BB-DEB5-41EF-90FA-963628E3A2C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B45485E-FE52-43A2-B8E4-302FD827277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5654A12-7AB8-4B56-B224-204A5A6F5CC7}"/>
              </a:ext>
            </a:extLst>
          </p:cNvPr>
          <p:cNvSpPr>
            <a:spLocks noGrp="1"/>
          </p:cNvSpPr>
          <p:nvPr>
            <p:ph type="dt" sz="half" idx="10"/>
          </p:nvPr>
        </p:nvSpPr>
        <p:spPr/>
        <p:txBody>
          <a:bodyPr/>
          <a:lstStyle/>
          <a:p>
            <a:fld id="{D12AC73C-C19A-4DC6-9F02-2E5C1D324D91}" type="datetimeFigureOut">
              <a:rPr lang="en-US" smtClean="0"/>
              <a:t>18-Oct-21</a:t>
            </a:fld>
            <a:endParaRPr lang="en-US"/>
          </a:p>
        </p:txBody>
      </p:sp>
      <p:sp>
        <p:nvSpPr>
          <p:cNvPr id="5" name="Footer Placeholder 4">
            <a:extLst>
              <a:ext uri="{FF2B5EF4-FFF2-40B4-BE49-F238E27FC236}">
                <a16:creationId xmlns:a16="http://schemas.microsoft.com/office/drawing/2014/main" id="{A7E0498E-FD5A-415D-8C1C-3C72E36AEF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D9D7ECF-B01D-4D73-9E4E-4656AF01CEC2}"/>
              </a:ext>
            </a:extLst>
          </p:cNvPr>
          <p:cNvSpPr>
            <a:spLocks noGrp="1"/>
          </p:cNvSpPr>
          <p:nvPr>
            <p:ph type="sldNum" sz="quarter" idx="12"/>
          </p:nvPr>
        </p:nvSpPr>
        <p:spPr/>
        <p:txBody>
          <a:bodyPr/>
          <a:lstStyle/>
          <a:p>
            <a:fld id="{9A16208A-DB2D-48A4-BA99-1543689BF5B5}" type="slidenum">
              <a:rPr lang="en-US" smtClean="0"/>
              <a:t>‹#›</a:t>
            </a:fld>
            <a:endParaRPr lang="en-US"/>
          </a:p>
        </p:txBody>
      </p:sp>
    </p:spTree>
    <p:extLst>
      <p:ext uri="{BB962C8B-B14F-4D97-AF65-F5344CB8AC3E}">
        <p14:creationId xmlns:p14="http://schemas.microsoft.com/office/powerpoint/2010/main" val="16375341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2A75304-B309-4F84-97D2-8BE9854072D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AC44383-6EC4-430B-B775-9388A66A25A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9E7CE7-2CD1-4C33-B877-92F365EB393E}"/>
              </a:ext>
            </a:extLst>
          </p:cNvPr>
          <p:cNvSpPr>
            <a:spLocks noGrp="1"/>
          </p:cNvSpPr>
          <p:nvPr>
            <p:ph type="dt" sz="half" idx="10"/>
          </p:nvPr>
        </p:nvSpPr>
        <p:spPr/>
        <p:txBody>
          <a:bodyPr/>
          <a:lstStyle/>
          <a:p>
            <a:fld id="{D12AC73C-C19A-4DC6-9F02-2E5C1D324D91}" type="datetimeFigureOut">
              <a:rPr lang="en-US" smtClean="0"/>
              <a:t>18-Oct-21</a:t>
            </a:fld>
            <a:endParaRPr lang="en-US"/>
          </a:p>
        </p:txBody>
      </p:sp>
      <p:sp>
        <p:nvSpPr>
          <p:cNvPr id="5" name="Footer Placeholder 4">
            <a:extLst>
              <a:ext uri="{FF2B5EF4-FFF2-40B4-BE49-F238E27FC236}">
                <a16:creationId xmlns:a16="http://schemas.microsoft.com/office/drawing/2014/main" id="{C8A25000-0C9F-4E61-B4AB-BD17862DAA2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3FA389-A935-4EEF-BEB1-BC097F8A1781}"/>
              </a:ext>
            </a:extLst>
          </p:cNvPr>
          <p:cNvSpPr>
            <a:spLocks noGrp="1"/>
          </p:cNvSpPr>
          <p:nvPr>
            <p:ph type="sldNum" sz="quarter" idx="12"/>
          </p:nvPr>
        </p:nvSpPr>
        <p:spPr/>
        <p:txBody>
          <a:bodyPr/>
          <a:lstStyle/>
          <a:p>
            <a:fld id="{9A16208A-DB2D-48A4-BA99-1543689BF5B5}" type="slidenum">
              <a:rPr lang="en-US" smtClean="0"/>
              <a:t>‹#›</a:t>
            </a:fld>
            <a:endParaRPr lang="en-US"/>
          </a:p>
        </p:txBody>
      </p:sp>
    </p:spTree>
    <p:extLst>
      <p:ext uri="{BB962C8B-B14F-4D97-AF65-F5344CB8AC3E}">
        <p14:creationId xmlns:p14="http://schemas.microsoft.com/office/powerpoint/2010/main" val="36779258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5B1F8F9F-FB55-4503-957F-87E3A6E0BEC0}"/>
              </a:ext>
            </a:extLst>
          </p:cNvPr>
          <p:cNvSpPr>
            <a:spLocks noGrp="1"/>
          </p:cNvSpPr>
          <p:nvPr>
            <p:ph type="dt" sz="half" idx="10"/>
          </p:nvPr>
        </p:nvSpPr>
        <p:spPr/>
        <p:txBody>
          <a:bodyPr/>
          <a:lstStyle/>
          <a:p>
            <a:pPr>
              <a:buClr>
                <a:srgbClr val="000000"/>
              </a:buClr>
            </a:pPr>
            <a:fld id="{E5A62753-38CF-4470-9B61-113352B5DD93}" type="datetimeFigureOut">
              <a:rPr lang="en-US" kern="0" smtClean="0">
                <a:solidFill>
                  <a:prstClr val="black">
                    <a:tint val="75000"/>
                  </a:prstClr>
                </a:solidFill>
                <a:latin typeface="Arial"/>
                <a:cs typeface="Arial"/>
                <a:sym typeface="Arial"/>
              </a:rPr>
              <a:pPr>
                <a:buClr>
                  <a:srgbClr val="000000"/>
                </a:buClr>
              </a:pPr>
              <a:t>18-Oct-21</a:t>
            </a:fld>
            <a:endParaRPr lang="en-US" kern="0">
              <a:solidFill>
                <a:prstClr val="black">
                  <a:tint val="75000"/>
                </a:prstClr>
              </a:solidFill>
              <a:latin typeface="Arial"/>
              <a:cs typeface="Arial"/>
              <a:sym typeface="Arial"/>
            </a:endParaRPr>
          </a:p>
        </p:txBody>
      </p:sp>
      <p:sp>
        <p:nvSpPr>
          <p:cNvPr id="5" name="Footer Placeholder 4">
            <a:extLst>
              <a:ext uri="{FF2B5EF4-FFF2-40B4-BE49-F238E27FC236}">
                <a16:creationId xmlns:a16="http://schemas.microsoft.com/office/drawing/2014/main" id="{2A73C4A6-96D0-4458-A6B8-41569614520F}"/>
              </a:ext>
            </a:extLst>
          </p:cNvPr>
          <p:cNvSpPr>
            <a:spLocks noGrp="1"/>
          </p:cNvSpPr>
          <p:nvPr>
            <p:ph type="ftr" sz="quarter" idx="11"/>
          </p:nvPr>
        </p:nvSpPr>
        <p:spPr/>
        <p:txBody>
          <a:bodyPr/>
          <a:lstStyle/>
          <a:p>
            <a:pPr>
              <a:buClr>
                <a:srgbClr val="000000"/>
              </a:buClr>
            </a:pPr>
            <a:endParaRPr lang="en-US" kern="0">
              <a:solidFill>
                <a:prstClr val="black">
                  <a:tint val="75000"/>
                </a:prstClr>
              </a:solidFill>
              <a:latin typeface="Arial"/>
              <a:cs typeface="Arial"/>
              <a:sym typeface="Arial"/>
            </a:endParaRPr>
          </a:p>
        </p:txBody>
      </p:sp>
      <p:sp>
        <p:nvSpPr>
          <p:cNvPr id="6" name="Slide Number Placeholder 5">
            <a:extLst>
              <a:ext uri="{FF2B5EF4-FFF2-40B4-BE49-F238E27FC236}">
                <a16:creationId xmlns:a16="http://schemas.microsoft.com/office/drawing/2014/main" id="{65D8D3C2-CEA6-48D7-B9E1-8B71499F4B9B}"/>
              </a:ext>
            </a:extLst>
          </p:cNvPr>
          <p:cNvSpPr>
            <a:spLocks noGrp="1"/>
          </p:cNvSpPr>
          <p:nvPr>
            <p:ph type="sldNum" sz="quarter" idx="12"/>
          </p:nvPr>
        </p:nvSpPr>
        <p:spPr/>
        <p:txBody>
          <a:bodyPr/>
          <a:lstStyle/>
          <a:p>
            <a:pPr>
              <a:buClr>
                <a:srgbClr val="000000"/>
              </a:buClr>
            </a:pPr>
            <a:fld id="{1F537CBF-85EF-4E64-A113-5CA470F2CC7C}" type="slidenum">
              <a:rPr lang="en-US" kern="0" smtClean="0">
                <a:solidFill>
                  <a:prstClr val="black">
                    <a:tint val="75000"/>
                  </a:prstClr>
                </a:solidFill>
                <a:latin typeface="Arial"/>
                <a:cs typeface="Arial"/>
                <a:sym typeface="Arial"/>
              </a:rPr>
              <a:pPr>
                <a:buClr>
                  <a:srgbClr val="000000"/>
                </a:buClr>
              </a:pPr>
              <a:t>‹#›</a:t>
            </a:fld>
            <a:endParaRPr lang="en-US" kern="0">
              <a:solidFill>
                <a:prstClr val="black">
                  <a:tint val="75000"/>
                </a:prstClr>
              </a:solidFill>
              <a:latin typeface="Arial"/>
              <a:cs typeface="Arial"/>
              <a:sym typeface="Arial"/>
            </a:endParaRPr>
          </a:p>
        </p:txBody>
      </p:sp>
      <p:pic>
        <p:nvPicPr>
          <p:cNvPr id="8" name="Picture 7">
            <a:extLst>
              <a:ext uri="{FF2B5EF4-FFF2-40B4-BE49-F238E27FC236}">
                <a16:creationId xmlns:a16="http://schemas.microsoft.com/office/drawing/2014/main" id="{224D0976-5416-4F7C-8A38-BA93034402F5}"/>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86274" t="84401" r="2211" b="3525"/>
          <a:stretch/>
        </p:blipFill>
        <p:spPr>
          <a:xfrm rot="10800000">
            <a:off x="53268" y="93174"/>
            <a:ext cx="784932" cy="463359"/>
          </a:xfrm>
          <a:prstGeom prst="rect">
            <a:avLst/>
          </a:prstGeom>
        </p:spPr>
      </p:pic>
    </p:spTree>
    <p:custDataLst>
      <p:tags r:id="rId1"/>
    </p:custDataLst>
    <p:extLst>
      <p:ext uri="{BB962C8B-B14F-4D97-AF65-F5344CB8AC3E}">
        <p14:creationId xmlns:p14="http://schemas.microsoft.com/office/powerpoint/2010/main" val="30702985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76E049-5C9D-4D43-B5B6-E8753B84AA2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36A97DA-820F-4732-B5E8-F47D6F83571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183BECF-13D7-4B08-AA2B-931708BE4FED}"/>
              </a:ext>
            </a:extLst>
          </p:cNvPr>
          <p:cNvSpPr>
            <a:spLocks noGrp="1"/>
          </p:cNvSpPr>
          <p:nvPr>
            <p:ph type="dt" sz="half" idx="10"/>
          </p:nvPr>
        </p:nvSpPr>
        <p:spPr/>
        <p:txBody>
          <a:bodyPr/>
          <a:lstStyle/>
          <a:p>
            <a:fld id="{D12AC73C-C19A-4DC6-9F02-2E5C1D324D91}" type="datetimeFigureOut">
              <a:rPr lang="en-US" smtClean="0"/>
              <a:t>18-Oct-21</a:t>
            </a:fld>
            <a:endParaRPr lang="en-US"/>
          </a:p>
        </p:txBody>
      </p:sp>
      <p:sp>
        <p:nvSpPr>
          <p:cNvPr id="5" name="Footer Placeholder 4">
            <a:extLst>
              <a:ext uri="{FF2B5EF4-FFF2-40B4-BE49-F238E27FC236}">
                <a16:creationId xmlns:a16="http://schemas.microsoft.com/office/drawing/2014/main" id="{E013E4AC-C270-400E-BC58-9D1428CFEC2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BC2C62F-4B89-4409-AAC7-3F8C529DCFCD}"/>
              </a:ext>
            </a:extLst>
          </p:cNvPr>
          <p:cNvSpPr>
            <a:spLocks noGrp="1"/>
          </p:cNvSpPr>
          <p:nvPr>
            <p:ph type="sldNum" sz="quarter" idx="12"/>
          </p:nvPr>
        </p:nvSpPr>
        <p:spPr/>
        <p:txBody>
          <a:bodyPr/>
          <a:lstStyle/>
          <a:p>
            <a:fld id="{9A16208A-DB2D-48A4-BA99-1543689BF5B5}" type="slidenum">
              <a:rPr lang="en-US" smtClean="0"/>
              <a:t>‹#›</a:t>
            </a:fld>
            <a:endParaRPr lang="en-US"/>
          </a:p>
        </p:txBody>
      </p:sp>
    </p:spTree>
    <p:extLst>
      <p:ext uri="{BB962C8B-B14F-4D97-AF65-F5344CB8AC3E}">
        <p14:creationId xmlns:p14="http://schemas.microsoft.com/office/powerpoint/2010/main" val="13467212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4EFFD7-E3A6-45F7-B6F4-A2FFC5F9208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B67219D-80DB-428B-B48A-F8EB143C336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2F59748-03A5-4805-BD5E-A29D5AC10212}"/>
              </a:ext>
            </a:extLst>
          </p:cNvPr>
          <p:cNvSpPr>
            <a:spLocks noGrp="1"/>
          </p:cNvSpPr>
          <p:nvPr>
            <p:ph type="dt" sz="half" idx="10"/>
          </p:nvPr>
        </p:nvSpPr>
        <p:spPr/>
        <p:txBody>
          <a:bodyPr/>
          <a:lstStyle/>
          <a:p>
            <a:fld id="{D12AC73C-C19A-4DC6-9F02-2E5C1D324D91}" type="datetimeFigureOut">
              <a:rPr lang="en-US" smtClean="0"/>
              <a:t>18-Oct-21</a:t>
            </a:fld>
            <a:endParaRPr lang="en-US"/>
          </a:p>
        </p:txBody>
      </p:sp>
      <p:sp>
        <p:nvSpPr>
          <p:cNvPr id="5" name="Footer Placeholder 4">
            <a:extLst>
              <a:ext uri="{FF2B5EF4-FFF2-40B4-BE49-F238E27FC236}">
                <a16:creationId xmlns:a16="http://schemas.microsoft.com/office/drawing/2014/main" id="{55EE6686-24B3-4DD4-A1D4-1A270EBF13B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1F3CF49-A0DE-46F4-B96B-0284F2C3C0AC}"/>
              </a:ext>
            </a:extLst>
          </p:cNvPr>
          <p:cNvSpPr>
            <a:spLocks noGrp="1"/>
          </p:cNvSpPr>
          <p:nvPr>
            <p:ph type="sldNum" sz="quarter" idx="12"/>
          </p:nvPr>
        </p:nvSpPr>
        <p:spPr/>
        <p:txBody>
          <a:bodyPr/>
          <a:lstStyle/>
          <a:p>
            <a:fld id="{9A16208A-DB2D-48A4-BA99-1543689BF5B5}" type="slidenum">
              <a:rPr lang="en-US" smtClean="0"/>
              <a:t>‹#›</a:t>
            </a:fld>
            <a:endParaRPr lang="en-US"/>
          </a:p>
        </p:txBody>
      </p:sp>
    </p:spTree>
    <p:extLst>
      <p:ext uri="{BB962C8B-B14F-4D97-AF65-F5344CB8AC3E}">
        <p14:creationId xmlns:p14="http://schemas.microsoft.com/office/powerpoint/2010/main" val="14895945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F83D62-330D-44BE-9A86-F9503EFAFEE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EA50A49-8D42-4078-BBFC-C3D5059C951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71E1BF7-8108-4E51-9185-37D25FBCE23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47653C1-484E-4E61-8E4F-FEA2808CB029}"/>
              </a:ext>
            </a:extLst>
          </p:cNvPr>
          <p:cNvSpPr>
            <a:spLocks noGrp="1"/>
          </p:cNvSpPr>
          <p:nvPr>
            <p:ph type="dt" sz="half" idx="10"/>
          </p:nvPr>
        </p:nvSpPr>
        <p:spPr/>
        <p:txBody>
          <a:bodyPr/>
          <a:lstStyle/>
          <a:p>
            <a:fld id="{D12AC73C-C19A-4DC6-9F02-2E5C1D324D91}" type="datetimeFigureOut">
              <a:rPr lang="en-US" smtClean="0"/>
              <a:t>18-Oct-21</a:t>
            </a:fld>
            <a:endParaRPr lang="en-US"/>
          </a:p>
        </p:txBody>
      </p:sp>
      <p:sp>
        <p:nvSpPr>
          <p:cNvPr id="6" name="Footer Placeholder 5">
            <a:extLst>
              <a:ext uri="{FF2B5EF4-FFF2-40B4-BE49-F238E27FC236}">
                <a16:creationId xmlns:a16="http://schemas.microsoft.com/office/drawing/2014/main" id="{139491D7-FCFA-46F2-AD98-0190170AABF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2A5D092-E9C3-4811-A373-A9A53952ED12}"/>
              </a:ext>
            </a:extLst>
          </p:cNvPr>
          <p:cNvSpPr>
            <a:spLocks noGrp="1"/>
          </p:cNvSpPr>
          <p:nvPr>
            <p:ph type="sldNum" sz="quarter" idx="12"/>
          </p:nvPr>
        </p:nvSpPr>
        <p:spPr/>
        <p:txBody>
          <a:bodyPr/>
          <a:lstStyle/>
          <a:p>
            <a:fld id="{9A16208A-DB2D-48A4-BA99-1543689BF5B5}" type="slidenum">
              <a:rPr lang="en-US" smtClean="0"/>
              <a:t>‹#›</a:t>
            </a:fld>
            <a:endParaRPr lang="en-US"/>
          </a:p>
        </p:txBody>
      </p:sp>
    </p:spTree>
    <p:extLst>
      <p:ext uri="{BB962C8B-B14F-4D97-AF65-F5344CB8AC3E}">
        <p14:creationId xmlns:p14="http://schemas.microsoft.com/office/powerpoint/2010/main" val="27782574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9D440F-70D3-42BB-BB69-E1EFFF2C97D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D714D31-0063-4984-AD14-37B74BAD76F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E345236-1A40-4975-B268-4DBEF85A634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C50F9D7-82BE-45AC-A85C-1947EB18B9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8E9E4E4-301E-4ACD-BC03-8E93C7616AB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C096A19-8381-423E-93B0-2CABEB727F6D}"/>
              </a:ext>
            </a:extLst>
          </p:cNvPr>
          <p:cNvSpPr>
            <a:spLocks noGrp="1"/>
          </p:cNvSpPr>
          <p:nvPr>
            <p:ph type="dt" sz="half" idx="10"/>
          </p:nvPr>
        </p:nvSpPr>
        <p:spPr/>
        <p:txBody>
          <a:bodyPr/>
          <a:lstStyle/>
          <a:p>
            <a:fld id="{D12AC73C-C19A-4DC6-9F02-2E5C1D324D91}" type="datetimeFigureOut">
              <a:rPr lang="en-US" smtClean="0"/>
              <a:t>18-Oct-21</a:t>
            </a:fld>
            <a:endParaRPr lang="en-US"/>
          </a:p>
        </p:txBody>
      </p:sp>
      <p:sp>
        <p:nvSpPr>
          <p:cNvPr id="8" name="Footer Placeholder 7">
            <a:extLst>
              <a:ext uri="{FF2B5EF4-FFF2-40B4-BE49-F238E27FC236}">
                <a16:creationId xmlns:a16="http://schemas.microsoft.com/office/drawing/2014/main" id="{227D362E-EE2C-4B39-A34E-C361DD89CE8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5131DD9-939C-4ADC-B7C1-DCF75B611E39}"/>
              </a:ext>
            </a:extLst>
          </p:cNvPr>
          <p:cNvSpPr>
            <a:spLocks noGrp="1"/>
          </p:cNvSpPr>
          <p:nvPr>
            <p:ph type="sldNum" sz="quarter" idx="12"/>
          </p:nvPr>
        </p:nvSpPr>
        <p:spPr/>
        <p:txBody>
          <a:bodyPr/>
          <a:lstStyle/>
          <a:p>
            <a:fld id="{9A16208A-DB2D-48A4-BA99-1543689BF5B5}" type="slidenum">
              <a:rPr lang="en-US" smtClean="0"/>
              <a:t>‹#›</a:t>
            </a:fld>
            <a:endParaRPr lang="en-US"/>
          </a:p>
        </p:txBody>
      </p:sp>
    </p:spTree>
    <p:extLst>
      <p:ext uri="{BB962C8B-B14F-4D97-AF65-F5344CB8AC3E}">
        <p14:creationId xmlns:p14="http://schemas.microsoft.com/office/powerpoint/2010/main" val="19911947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6065E-9150-42A1-AAD6-7B8A2D06C93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9738A60-87E8-4717-B932-3F657573B743}"/>
              </a:ext>
            </a:extLst>
          </p:cNvPr>
          <p:cNvSpPr>
            <a:spLocks noGrp="1"/>
          </p:cNvSpPr>
          <p:nvPr>
            <p:ph type="dt" sz="half" idx="10"/>
          </p:nvPr>
        </p:nvSpPr>
        <p:spPr/>
        <p:txBody>
          <a:bodyPr/>
          <a:lstStyle/>
          <a:p>
            <a:fld id="{D12AC73C-C19A-4DC6-9F02-2E5C1D324D91}" type="datetimeFigureOut">
              <a:rPr lang="en-US" smtClean="0"/>
              <a:t>18-Oct-21</a:t>
            </a:fld>
            <a:endParaRPr lang="en-US"/>
          </a:p>
        </p:txBody>
      </p:sp>
      <p:sp>
        <p:nvSpPr>
          <p:cNvPr id="4" name="Footer Placeholder 3">
            <a:extLst>
              <a:ext uri="{FF2B5EF4-FFF2-40B4-BE49-F238E27FC236}">
                <a16:creationId xmlns:a16="http://schemas.microsoft.com/office/drawing/2014/main" id="{80E2DF79-99C1-460C-8138-A14AACA7330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912A2B3-52F8-4AF1-9391-E6ABD372E732}"/>
              </a:ext>
            </a:extLst>
          </p:cNvPr>
          <p:cNvSpPr>
            <a:spLocks noGrp="1"/>
          </p:cNvSpPr>
          <p:nvPr>
            <p:ph type="sldNum" sz="quarter" idx="12"/>
          </p:nvPr>
        </p:nvSpPr>
        <p:spPr/>
        <p:txBody>
          <a:bodyPr/>
          <a:lstStyle/>
          <a:p>
            <a:fld id="{9A16208A-DB2D-48A4-BA99-1543689BF5B5}" type="slidenum">
              <a:rPr lang="en-US" smtClean="0"/>
              <a:t>‹#›</a:t>
            </a:fld>
            <a:endParaRPr lang="en-US"/>
          </a:p>
        </p:txBody>
      </p:sp>
    </p:spTree>
    <p:extLst>
      <p:ext uri="{BB962C8B-B14F-4D97-AF65-F5344CB8AC3E}">
        <p14:creationId xmlns:p14="http://schemas.microsoft.com/office/powerpoint/2010/main" val="23419378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32AC027-3751-4073-9FCB-CA87B46EEC42}"/>
              </a:ext>
            </a:extLst>
          </p:cNvPr>
          <p:cNvSpPr>
            <a:spLocks noGrp="1"/>
          </p:cNvSpPr>
          <p:nvPr>
            <p:ph type="dt" sz="half" idx="10"/>
          </p:nvPr>
        </p:nvSpPr>
        <p:spPr/>
        <p:txBody>
          <a:bodyPr/>
          <a:lstStyle/>
          <a:p>
            <a:fld id="{D12AC73C-C19A-4DC6-9F02-2E5C1D324D91}" type="datetimeFigureOut">
              <a:rPr lang="en-US" smtClean="0"/>
              <a:t>18-Oct-21</a:t>
            </a:fld>
            <a:endParaRPr lang="en-US"/>
          </a:p>
        </p:txBody>
      </p:sp>
      <p:sp>
        <p:nvSpPr>
          <p:cNvPr id="3" name="Footer Placeholder 2">
            <a:extLst>
              <a:ext uri="{FF2B5EF4-FFF2-40B4-BE49-F238E27FC236}">
                <a16:creationId xmlns:a16="http://schemas.microsoft.com/office/drawing/2014/main" id="{F4312F9C-7A52-4669-8725-2AD3C941E41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AE1120D-12B5-40F0-9912-F0E6FFF9508A}"/>
              </a:ext>
            </a:extLst>
          </p:cNvPr>
          <p:cNvSpPr>
            <a:spLocks noGrp="1"/>
          </p:cNvSpPr>
          <p:nvPr>
            <p:ph type="sldNum" sz="quarter" idx="12"/>
          </p:nvPr>
        </p:nvSpPr>
        <p:spPr/>
        <p:txBody>
          <a:bodyPr/>
          <a:lstStyle/>
          <a:p>
            <a:fld id="{9A16208A-DB2D-48A4-BA99-1543689BF5B5}" type="slidenum">
              <a:rPr lang="en-US" smtClean="0"/>
              <a:t>‹#›</a:t>
            </a:fld>
            <a:endParaRPr lang="en-US"/>
          </a:p>
        </p:txBody>
      </p:sp>
    </p:spTree>
    <p:extLst>
      <p:ext uri="{BB962C8B-B14F-4D97-AF65-F5344CB8AC3E}">
        <p14:creationId xmlns:p14="http://schemas.microsoft.com/office/powerpoint/2010/main" val="24070327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171A3C-28C1-4463-8248-1B09D1D36B8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50E034E-3812-4D4A-97A4-1A4B9C15438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FE6C08E-DE9C-447E-B501-6AFF2C2DD31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3536E3F-F6D2-4BD4-9033-26C23353D7A3}"/>
              </a:ext>
            </a:extLst>
          </p:cNvPr>
          <p:cNvSpPr>
            <a:spLocks noGrp="1"/>
          </p:cNvSpPr>
          <p:nvPr>
            <p:ph type="dt" sz="half" idx="10"/>
          </p:nvPr>
        </p:nvSpPr>
        <p:spPr/>
        <p:txBody>
          <a:bodyPr/>
          <a:lstStyle/>
          <a:p>
            <a:fld id="{D12AC73C-C19A-4DC6-9F02-2E5C1D324D91}" type="datetimeFigureOut">
              <a:rPr lang="en-US" smtClean="0"/>
              <a:t>18-Oct-21</a:t>
            </a:fld>
            <a:endParaRPr lang="en-US"/>
          </a:p>
        </p:txBody>
      </p:sp>
      <p:sp>
        <p:nvSpPr>
          <p:cNvPr id="6" name="Footer Placeholder 5">
            <a:extLst>
              <a:ext uri="{FF2B5EF4-FFF2-40B4-BE49-F238E27FC236}">
                <a16:creationId xmlns:a16="http://schemas.microsoft.com/office/drawing/2014/main" id="{1E58E4A9-27B3-461A-86CC-A88AD79EE5D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34B7E4E-B9F8-4705-9B47-2E240DBFAC35}"/>
              </a:ext>
            </a:extLst>
          </p:cNvPr>
          <p:cNvSpPr>
            <a:spLocks noGrp="1"/>
          </p:cNvSpPr>
          <p:nvPr>
            <p:ph type="sldNum" sz="quarter" idx="12"/>
          </p:nvPr>
        </p:nvSpPr>
        <p:spPr/>
        <p:txBody>
          <a:bodyPr/>
          <a:lstStyle/>
          <a:p>
            <a:fld id="{9A16208A-DB2D-48A4-BA99-1543689BF5B5}" type="slidenum">
              <a:rPr lang="en-US" smtClean="0"/>
              <a:t>‹#›</a:t>
            </a:fld>
            <a:endParaRPr lang="en-US"/>
          </a:p>
        </p:txBody>
      </p:sp>
    </p:spTree>
    <p:extLst>
      <p:ext uri="{BB962C8B-B14F-4D97-AF65-F5344CB8AC3E}">
        <p14:creationId xmlns:p14="http://schemas.microsoft.com/office/powerpoint/2010/main" val="24261252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C413EF-A2CF-4DF7-82BE-E0EE6C3DB38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931AC48-6173-41A1-83E5-D4A27EC2C33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A4F7B9D-A7B3-4AAC-AADE-6D71EED13D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84DD89E-55ED-4CC0-858D-B7CDB1182F2D}"/>
              </a:ext>
            </a:extLst>
          </p:cNvPr>
          <p:cNvSpPr>
            <a:spLocks noGrp="1"/>
          </p:cNvSpPr>
          <p:nvPr>
            <p:ph type="dt" sz="half" idx="10"/>
          </p:nvPr>
        </p:nvSpPr>
        <p:spPr/>
        <p:txBody>
          <a:bodyPr/>
          <a:lstStyle/>
          <a:p>
            <a:fld id="{D12AC73C-C19A-4DC6-9F02-2E5C1D324D91}" type="datetimeFigureOut">
              <a:rPr lang="en-US" smtClean="0"/>
              <a:t>18-Oct-21</a:t>
            </a:fld>
            <a:endParaRPr lang="en-US"/>
          </a:p>
        </p:txBody>
      </p:sp>
      <p:sp>
        <p:nvSpPr>
          <p:cNvPr id="6" name="Footer Placeholder 5">
            <a:extLst>
              <a:ext uri="{FF2B5EF4-FFF2-40B4-BE49-F238E27FC236}">
                <a16:creationId xmlns:a16="http://schemas.microsoft.com/office/drawing/2014/main" id="{D70140A0-1848-460B-B220-741599DD3AE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0B597FC-F31D-4C49-A66A-678E8D33F00F}"/>
              </a:ext>
            </a:extLst>
          </p:cNvPr>
          <p:cNvSpPr>
            <a:spLocks noGrp="1"/>
          </p:cNvSpPr>
          <p:nvPr>
            <p:ph type="sldNum" sz="quarter" idx="12"/>
          </p:nvPr>
        </p:nvSpPr>
        <p:spPr/>
        <p:txBody>
          <a:bodyPr/>
          <a:lstStyle/>
          <a:p>
            <a:fld id="{9A16208A-DB2D-48A4-BA99-1543689BF5B5}" type="slidenum">
              <a:rPr lang="en-US" smtClean="0"/>
              <a:t>‹#›</a:t>
            </a:fld>
            <a:endParaRPr lang="en-US"/>
          </a:p>
        </p:txBody>
      </p:sp>
    </p:spTree>
    <p:extLst>
      <p:ext uri="{BB962C8B-B14F-4D97-AF65-F5344CB8AC3E}">
        <p14:creationId xmlns:p14="http://schemas.microsoft.com/office/powerpoint/2010/main" val="40815970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727DD0C-1E5E-463B-8224-F4E9DFD6AE7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7DA63D4-3FA2-4335-A75F-0BAE28DB552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D41B381-BBBC-4A74-84D6-C9EAF13E234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2AC73C-C19A-4DC6-9F02-2E5C1D324D91}" type="datetimeFigureOut">
              <a:rPr lang="en-US" smtClean="0"/>
              <a:t>18-Oct-21</a:t>
            </a:fld>
            <a:endParaRPr lang="en-US"/>
          </a:p>
        </p:txBody>
      </p:sp>
      <p:sp>
        <p:nvSpPr>
          <p:cNvPr id="5" name="Footer Placeholder 4">
            <a:extLst>
              <a:ext uri="{FF2B5EF4-FFF2-40B4-BE49-F238E27FC236}">
                <a16:creationId xmlns:a16="http://schemas.microsoft.com/office/drawing/2014/main" id="{FBE5B395-CE33-4A83-95F8-85D9F4FEF11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056AD9E-7269-4E9A-ACD4-A75FEAB37EA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16208A-DB2D-48A4-BA99-1543689BF5B5}" type="slidenum">
              <a:rPr lang="en-US" smtClean="0"/>
              <a:t>‹#›</a:t>
            </a:fld>
            <a:endParaRPr lang="en-US"/>
          </a:p>
        </p:txBody>
      </p:sp>
    </p:spTree>
    <p:extLst>
      <p:ext uri="{BB962C8B-B14F-4D97-AF65-F5344CB8AC3E}">
        <p14:creationId xmlns:p14="http://schemas.microsoft.com/office/powerpoint/2010/main" val="7670388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tags" Target="../tags/tag2.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tags" Target="../tags/tag3.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tags" Target="../tags/tag4.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2.xml"/><Relationship Id="rId1" Type="http://schemas.openxmlformats.org/officeDocument/2006/relationships/tags" Target="../tags/tag5.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2.xml"/><Relationship Id="rId1" Type="http://schemas.openxmlformats.org/officeDocument/2006/relationships/tags" Target="../tags/tag6.xml"/><Relationship Id="rId5" Type="http://schemas.openxmlformats.org/officeDocument/2006/relationships/image" Target="../media/image4.sv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notesSlide" Target="../notesSlides/notesSlide6.xml"/><Relationship Id="rId7" Type="http://schemas.openxmlformats.org/officeDocument/2006/relationships/image" Target="../media/image11.png"/><Relationship Id="rId2" Type="http://schemas.openxmlformats.org/officeDocument/2006/relationships/slideLayout" Target="../slideLayouts/slideLayout12.xml"/><Relationship Id="rId1" Type="http://schemas.openxmlformats.org/officeDocument/2006/relationships/tags" Target="../tags/tag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2.xml"/><Relationship Id="rId1" Type="http://schemas.openxmlformats.org/officeDocument/2006/relationships/tags" Target="../tags/tag8.xml"/><Relationship Id="rId5" Type="http://schemas.openxmlformats.org/officeDocument/2006/relationships/image" Target="../media/image4.sv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2.xml"/><Relationship Id="rId1" Type="http://schemas.openxmlformats.org/officeDocument/2006/relationships/tags" Target="../tags/tag9.xml"/><Relationship Id="rId5" Type="http://schemas.openxmlformats.org/officeDocument/2006/relationships/image" Target="../media/image4.sv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pic>
        <p:nvPicPr>
          <p:cNvPr id="6"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p:blipFill>
        <p:spPr bwMode="auto">
          <a:xfrm>
            <a:off x="8934903" y="3141994"/>
            <a:ext cx="2743200" cy="2743200"/>
          </a:xfrm>
          <a:prstGeom prst="rect">
            <a:avLst/>
          </a:prstGeom>
          <a:noFill/>
          <a:ln w="9525">
            <a:noFill/>
            <a:miter lim="800000"/>
            <a:headEnd/>
            <a:tailEnd/>
          </a:ln>
          <a:effectLst/>
        </p:spPr>
      </p:pic>
      <p:sp>
        <p:nvSpPr>
          <p:cNvPr id="7" name="Google Shape;189;p31">
            <a:extLst>
              <a:ext uri="{FF2B5EF4-FFF2-40B4-BE49-F238E27FC236}">
                <a16:creationId xmlns:a16="http://schemas.microsoft.com/office/drawing/2014/main" id="{22F34557-84AC-4C47-BAF0-225FFB14B993}"/>
              </a:ext>
            </a:extLst>
          </p:cNvPr>
          <p:cNvSpPr/>
          <p:nvPr/>
        </p:nvSpPr>
        <p:spPr>
          <a:xfrm>
            <a:off x="9661297" y="5917352"/>
            <a:ext cx="1290413" cy="394746"/>
          </a:xfrm>
          <a:prstGeom prst="rect">
            <a:avLst/>
          </a:prstGeom>
          <a:noFill/>
          <a:ln>
            <a:noFill/>
          </a:ln>
        </p:spPr>
        <p:txBody>
          <a:bodyPr spcFirstLastPara="1" wrap="square" lIns="68575" tIns="34275" rIns="68575" bIns="34275" anchor="t" anchorCtr="0">
            <a:noAutofit/>
          </a:bodyPr>
          <a:lstStyle/>
          <a:p>
            <a:pPr algn="ctr">
              <a:buClr>
                <a:srgbClr val="000000"/>
              </a:buClr>
            </a:pPr>
            <a:r>
              <a:rPr lang="en-US" sz="2800" kern="0">
                <a:solidFill>
                  <a:prstClr val="black">
                    <a:lumMod val="65000"/>
                    <a:lumOff val="35000"/>
                  </a:prstClr>
                </a:solidFill>
                <a:latin typeface="Poppins" panose="00000500000000000000" pitchFamily="50" charset="0"/>
                <a:ea typeface="Comic Sans MS"/>
                <a:cs typeface="Poppins" panose="020B0604020202020204" charset="0"/>
                <a:sym typeface="Comic Sans MS"/>
              </a:rPr>
              <a:t>Sara</a:t>
            </a:r>
            <a:endParaRPr lang="en-US" sz="2800" kern="0">
              <a:solidFill>
                <a:prstClr val="black">
                  <a:lumMod val="65000"/>
                  <a:lumOff val="35000"/>
                </a:prstClr>
              </a:solidFill>
              <a:latin typeface="Poppins" panose="00000500000000000000" pitchFamily="50" charset="0"/>
              <a:ea typeface="Calibri"/>
              <a:cs typeface="Poppins" panose="020B0604020202020204" charset="0"/>
              <a:sym typeface="Calibri"/>
            </a:endParaRPr>
          </a:p>
        </p:txBody>
      </p:sp>
      <p:sp>
        <p:nvSpPr>
          <p:cNvPr id="12" name="Google Shape;189;p31">
            <a:extLst>
              <a:ext uri="{FF2B5EF4-FFF2-40B4-BE49-F238E27FC236}">
                <a16:creationId xmlns:a16="http://schemas.microsoft.com/office/drawing/2014/main" id="{22F34557-84AC-4C47-BAF0-225FFB14B993}"/>
              </a:ext>
            </a:extLst>
          </p:cNvPr>
          <p:cNvSpPr/>
          <p:nvPr/>
        </p:nvSpPr>
        <p:spPr>
          <a:xfrm>
            <a:off x="8626020" y="1944535"/>
            <a:ext cx="3046103" cy="822585"/>
          </a:xfrm>
          <a:prstGeom prst="rect">
            <a:avLst/>
          </a:prstGeom>
          <a:noFill/>
          <a:ln>
            <a:noFill/>
          </a:ln>
        </p:spPr>
        <p:txBody>
          <a:bodyPr spcFirstLastPara="1" wrap="square" lIns="68575" tIns="34275" rIns="68575" bIns="34275" anchor="t" anchorCtr="0">
            <a:noAutofit/>
          </a:bodyPr>
          <a:lstStyle/>
          <a:p>
            <a:pPr algn="ctr">
              <a:buClr>
                <a:srgbClr val="000000"/>
              </a:buClr>
            </a:pPr>
            <a:r>
              <a:rPr lang="en-GB" sz="2600" kern="0">
                <a:solidFill>
                  <a:prstClr val="black">
                    <a:lumMod val="65000"/>
                    <a:lumOff val="35000"/>
                  </a:prstClr>
                </a:solidFill>
                <a:latin typeface="Poppins" panose="00000500000000000000" pitchFamily="50" charset="0"/>
                <a:ea typeface="Comic Sans MS"/>
                <a:cs typeface="Poppins" panose="020B0604020202020204" charset="0"/>
                <a:sym typeface="Comic Sans MS"/>
              </a:rPr>
              <a:t>I want strawberry ice cream.</a:t>
            </a:r>
            <a:endParaRPr lang="en-GB" sz="2600" kern="0">
              <a:solidFill>
                <a:prstClr val="black">
                  <a:lumMod val="65000"/>
                  <a:lumOff val="35000"/>
                </a:prstClr>
              </a:solidFill>
              <a:latin typeface="Poppins" panose="00000500000000000000" pitchFamily="50" charset="0"/>
              <a:ea typeface="Calibri"/>
              <a:cs typeface="Poppins" panose="020B0604020202020204" charset="0"/>
              <a:sym typeface="Calibri"/>
            </a:endParaRPr>
          </a:p>
        </p:txBody>
      </p:sp>
      <p:graphicFrame>
        <p:nvGraphicFramePr>
          <p:cNvPr id="2" name="Table 2">
            <a:extLst>
              <a:ext uri="{FF2B5EF4-FFF2-40B4-BE49-F238E27FC236}">
                <a16:creationId xmlns:a16="http://schemas.microsoft.com/office/drawing/2014/main" id="{DBAAE22B-AD7A-45FA-ABBA-F0F6B6558640}"/>
              </a:ext>
            </a:extLst>
          </p:cNvPr>
          <p:cNvGraphicFramePr>
            <a:graphicFrameLocks noGrp="1"/>
          </p:cNvGraphicFramePr>
          <p:nvPr/>
        </p:nvGraphicFramePr>
        <p:xfrm>
          <a:off x="159161" y="2147637"/>
          <a:ext cx="8128000" cy="4176546"/>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3102360187"/>
                    </a:ext>
                  </a:extLst>
                </a:gridCol>
                <a:gridCol w="2032000">
                  <a:extLst>
                    <a:ext uri="{9D8B030D-6E8A-4147-A177-3AD203B41FA5}">
                      <a16:colId xmlns:a16="http://schemas.microsoft.com/office/drawing/2014/main" val="3962135726"/>
                    </a:ext>
                  </a:extLst>
                </a:gridCol>
                <a:gridCol w="2032000">
                  <a:extLst>
                    <a:ext uri="{9D8B030D-6E8A-4147-A177-3AD203B41FA5}">
                      <a16:colId xmlns:a16="http://schemas.microsoft.com/office/drawing/2014/main" val="4229310286"/>
                    </a:ext>
                  </a:extLst>
                </a:gridCol>
                <a:gridCol w="2032000">
                  <a:extLst>
                    <a:ext uri="{9D8B030D-6E8A-4147-A177-3AD203B41FA5}">
                      <a16:colId xmlns:a16="http://schemas.microsoft.com/office/drawing/2014/main" val="242213252"/>
                    </a:ext>
                  </a:extLst>
                </a:gridCol>
              </a:tblGrid>
              <a:tr h="696091">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2270798143"/>
                  </a:ext>
                </a:extLst>
              </a:tr>
              <a:tr h="696091">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37917354"/>
                  </a:ext>
                </a:extLst>
              </a:tr>
              <a:tr h="696091">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3584843107"/>
                  </a:ext>
                </a:extLst>
              </a:tr>
              <a:tr h="696091">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528733355"/>
                  </a:ext>
                </a:extLst>
              </a:tr>
              <a:tr h="696091">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4224469476"/>
                  </a:ext>
                </a:extLst>
              </a:tr>
              <a:tr h="696091">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2971824987"/>
                  </a:ext>
                </a:extLst>
              </a:tr>
            </a:tbl>
          </a:graphicData>
        </a:graphic>
      </p:graphicFrame>
      <p:sp>
        <p:nvSpPr>
          <p:cNvPr id="16" name="TextBox 15">
            <a:extLst>
              <a:ext uri="{FF2B5EF4-FFF2-40B4-BE49-F238E27FC236}">
                <a16:creationId xmlns:a16="http://schemas.microsoft.com/office/drawing/2014/main" id="{62BB32B8-BEC5-4E0D-BB16-9E28AEF108EA}"/>
              </a:ext>
            </a:extLst>
          </p:cNvPr>
          <p:cNvSpPr txBox="1"/>
          <p:nvPr/>
        </p:nvSpPr>
        <p:spPr>
          <a:xfrm>
            <a:off x="159162" y="2242227"/>
            <a:ext cx="2017982" cy="492443"/>
          </a:xfrm>
          <a:prstGeom prst="rect">
            <a:avLst/>
          </a:prstGeom>
          <a:noFill/>
        </p:spPr>
        <p:txBody>
          <a:bodyPr wrap="square" rtlCol="0">
            <a:spAutoFit/>
          </a:bodyPr>
          <a:lstStyle/>
          <a:p>
            <a:pPr algn="ctr"/>
            <a:r>
              <a:rPr lang="en-GB" sz="2600">
                <a:solidFill>
                  <a:schemeClr val="bg1"/>
                </a:solidFill>
                <a:latin typeface="Poppins" panose="00000500000000000000"/>
              </a:rPr>
              <a:t>Name</a:t>
            </a:r>
            <a:endParaRPr lang="en-US" sz="2600">
              <a:solidFill>
                <a:schemeClr val="bg1"/>
              </a:solidFill>
              <a:latin typeface="Poppins" panose="00000500000000000000"/>
            </a:endParaRPr>
          </a:p>
        </p:txBody>
      </p:sp>
      <p:sp>
        <p:nvSpPr>
          <p:cNvPr id="17" name="TextBox 16">
            <a:extLst>
              <a:ext uri="{FF2B5EF4-FFF2-40B4-BE49-F238E27FC236}">
                <a16:creationId xmlns:a16="http://schemas.microsoft.com/office/drawing/2014/main" id="{2FE6DFA4-8B76-417B-8448-3E6BB89FDED6}"/>
              </a:ext>
            </a:extLst>
          </p:cNvPr>
          <p:cNvSpPr txBox="1"/>
          <p:nvPr/>
        </p:nvSpPr>
        <p:spPr>
          <a:xfrm>
            <a:off x="2205179" y="2242227"/>
            <a:ext cx="2017982" cy="492443"/>
          </a:xfrm>
          <a:prstGeom prst="rect">
            <a:avLst/>
          </a:prstGeom>
          <a:noFill/>
        </p:spPr>
        <p:txBody>
          <a:bodyPr wrap="square" rtlCol="0">
            <a:spAutoFit/>
          </a:bodyPr>
          <a:lstStyle/>
          <a:p>
            <a:pPr algn="ctr"/>
            <a:r>
              <a:rPr lang="en-GB" sz="2600">
                <a:solidFill>
                  <a:schemeClr val="bg1"/>
                </a:solidFill>
                <a:latin typeface="Poppins" panose="00000500000000000000"/>
              </a:rPr>
              <a:t>Chocolate</a:t>
            </a:r>
            <a:endParaRPr lang="en-US" sz="2600">
              <a:solidFill>
                <a:schemeClr val="bg1"/>
              </a:solidFill>
              <a:latin typeface="Poppins" panose="00000500000000000000"/>
            </a:endParaRPr>
          </a:p>
        </p:txBody>
      </p:sp>
      <p:sp>
        <p:nvSpPr>
          <p:cNvPr id="18" name="TextBox 17">
            <a:extLst>
              <a:ext uri="{FF2B5EF4-FFF2-40B4-BE49-F238E27FC236}">
                <a16:creationId xmlns:a16="http://schemas.microsoft.com/office/drawing/2014/main" id="{E1454E44-3461-4FEC-B70E-255DE6EBCAC7}"/>
              </a:ext>
            </a:extLst>
          </p:cNvPr>
          <p:cNvSpPr txBox="1"/>
          <p:nvPr/>
        </p:nvSpPr>
        <p:spPr>
          <a:xfrm>
            <a:off x="4215449" y="2242227"/>
            <a:ext cx="2017982" cy="492443"/>
          </a:xfrm>
          <a:prstGeom prst="rect">
            <a:avLst/>
          </a:prstGeom>
          <a:noFill/>
        </p:spPr>
        <p:txBody>
          <a:bodyPr wrap="square" rtlCol="0">
            <a:spAutoFit/>
          </a:bodyPr>
          <a:lstStyle/>
          <a:p>
            <a:pPr algn="ctr"/>
            <a:r>
              <a:rPr lang="en-GB" sz="2600">
                <a:solidFill>
                  <a:schemeClr val="bg1"/>
                </a:solidFill>
                <a:latin typeface="Poppins" panose="00000500000000000000"/>
              </a:rPr>
              <a:t>Vanilla</a:t>
            </a:r>
            <a:endParaRPr lang="en-US" sz="2600">
              <a:solidFill>
                <a:schemeClr val="bg1"/>
              </a:solidFill>
              <a:latin typeface="Poppins" panose="00000500000000000000"/>
            </a:endParaRPr>
          </a:p>
        </p:txBody>
      </p:sp>
      <p:sp>
        <p:nvSpPr>
          <p:cNvPr id="19" name="TextBox 18">
            <a:extLst>
              <a:ext uri="{FF2B5EF4-FFF2-40B4-BE49-F238E27FC236}">
                <a16:creationId xmlns:a16="http://schemas.microsoft.com/office/drawing/2014/main" id="{6EFD33A1-CAB0-4BDE-A33B-64B1AD4126BC}"/>
              </a:ext>
            </a:extLst>
          </p:cNvPr>
          <p:cNvSpPr txBox="1"/>
          <p:nvPr/>
        </p:nvSpPr>
        <p:spPr>
          <a:xfrm>
            <a:off x="6260026" y="2242227"/>
            <a:ext cx="2010270" cy="492443"/>
          </a:xfrm>
          <a:prstGeom prst="rect">
            <a:avLst/>
          </a:prstGeom>
          <a:noFill/>
        </p:spPr>
        <p:txBody>
          <a:bodyPr wrap="square" rtlCol="0">
            <a:spAutoFit/>
          </a:bodyPr>
          <a:lstStyle/>
          <a:p>
            <a:pPr algn="ctr"/>
            <a:r>
              <a:rPr lang="en-GB" sz="2600">
                <a:solidFill>
                  <a:schemeClr val="bg1"/>
                </a:solidFill>
                <a:latin typeface="Poppins" panose="00000500000000000000"/>
              </a:rPr>
              <a:t>Strawberry</a:t>
            </a:r>
            <a:endParaRPr lang="en-US" sz="2600">
              <a:solidFill>
                <a:schemeClr val="bg1"/>
              </a:solidFill>
              <a:latin typeface="Poppins" panose="00000500000000000000"/>
            </a:endParaRPr>
          </a:p>
        </p:txBody>
      </p:sp>
      <p:sp>
        <p:nvSpPr>
          <p:cNvPr id="20" name="TextBox 19">
            <a:extLst>
              <a:ext uri="{FF2B5EF4-FFF2-40B4-BE49-F238E27FC236}">
                <a16:creationId xmlns:a16="http://schemas.microsoft.com/office/drawing/2014/main" id="{0760F564-314A-49CC-8CE6-76E75F490C44}"/>
              </a:ext>
            </a:extLst>
          </p:cNvPr>
          <p:cNvSpPr txBox="1"/>
          <p:nvPr/>
        </p:nvSpPr>
        <p:spPr>
          <a:xfrm>
            <a:off x="159160" y="2957607"/>
            <a:ext cx="2017983" cy="492443"/>
          </a:xfrm>
          <a:prstGeom prst="rect">
            <a:avLst/>
          </a:prstGeom>
          <a:noFill/>
        </p:spPr>
        <p:txBody>
          <a:bodyPr wrap="square" rtlCol="0">
            <a:spAutoFit/>
          </a:bodyPr>
          <a:lstStyle/>
          <a:p>
            <a:pPr algn="ctr"/>
            <a:r>
              <a:rPr lang="en-GB" sz="2600">
                <a:solidFill>
                  <a:schemeClr val="tx1">
                    <a:lumMod val="65000"/>
                    <a:lumOff val="35000"/>
                  </a:schemeClr>
                </a:solidFill>
                <a:latin typeface="Poppins" panose="00000500000000000000"/>
              </a:rPr>
              <a:t>Sara</a:t>
            </a:r>
            <a:endParaRPr lang="en-US" sz="2600">
              <a:solidFill>
                <a:schemeClr val="tx1">
                  <a:lumMod val="65000"/>
                  <a:lumOff val="35000"/>
                </a:schemeClr>
              </a:solidFill>
              <a:latin typeface="Poppins" panose="00000500000000000000"/>
            </a:endParaRPr>
          </a:p>
        </p:txBody>
      </p:sp>
      <p:sp>
        <p:nvSpPr>
          <p:cNvPr id="21" name="TextBox 20">
            <a:extLst>
              <a:ext uri="{FF2B5EF4-FFF2-40B4-BE49-F238E27FC236}">
                <a16:creationId xmlns:a16="http://schemas.microsoft.com/office/drawing/2014/main" id="{6973482E-5046-46C4-9CE3-E99B124F81D2}"/>
              </a:ext>
            </a:extLst>
          </p:cNvPr>
          <p:cNvSpPr txBox="1"/>
          <p:nvPr/>
        </p:nvSpPr>
        <p:spPr>
          <a:xfrm>
            <a:off x="187196" y="3605058"/>
            <a:ext cx="2017983" cy="492443"/>
          </a:xfrm>
          <a:prstGeom prst="rect">
            <a:avLst/>
          </a:prstGeom>
          <a:noFill/>
        </p:spPr>
        <p:txBody>
          <a:bodyPr wrap="square" rtlCol="0">
            <a:spAutoFit/>
          </a:bodyPr>
          <a:lstStyle/>
          <a:p>
            <a:pPr algn="ctr"/>
            <a:r>
              <a:rPr lang="en-GB" sz="2600">
                <a:solidFill>
                  <a:schemeClr val="tx1">
                    <a:lumMod val="65000"/>
                    <a:lumOff val="35000"/>
                  </a:schemeClr>
                </a:solidFill>
                <a:latin typeface="Poppins" panose="00000500000000000000"/>
              </a:rPr>
              <a:t>Sahar</a:t>
            </a:r>
            <a:endParaRPr lang="en-US" sz="2600">
              <a:solidFill>
                <a:schemeClr val="tx1">
                  <a:lumMod val="65000"/>
                  <a:lumOff val="35000"/>
                </a:schemeClr>
              </a:solidFill>
              <a:latin typeface="Poppins" panose="00000500000000000000"/>
            </a:endParaRPr>
          </a:p>
        </p:txBody>
      </p:sp>
      <p:sp>
        <p:nvSpPr>
          <p:cNvPr id="22" name="TextBox 21">
            <a:extLst>
              <a:ext uri="{FF2B5EF4-FFF2-40B4-BE49-F238E27FC236}">
                <a16:creationId xmlns:a16="http://schemas.microsoft.com/office/drawing/2014/main" id="{808EE930-1E7E-4038-84DD-1AC4EC7B2D10}"/>
              </a:ext>
            </a:extLst>
          </p:cNvPr>
          <p:cNvSpPr txBox="1"/>
          <p:nvPr/>
        </p:nvSpPr>
        <p:spPr>
          <a:xfrm>
            <a:off x="159160" y="4359209"/>
            <a:ext cx="2046019" cy="492443"/>
          </a:xfrm>
          <a:prstGeom prst="rect">
            <a:avLst/>
          </a:prstGeom>
          <a:noFill/>
        </p:spPr>
        <p:txBody>
          <a:bodyPr wrap="square" rtlCol="0">
            <a:spAutoFit/>
          </a:bodyPr>
          <a:lstStyle/>
          <a:p>
            <a:pPr algn="ctr"/>
            <a:r>
              <a:rPr lang="en-GB" sz="2600">
                <a:solidFill>
                  <a:schemeClr val="tx1">
                    <a:lumMod val="65000"/>
                    <a:lumOff val="35000"/>
                  </a:schemeClr>
                </a:solidFill>
                <a:latin typeface="Poppins" panose="00000500000000000000"/>
              </a:rPr>
              <a:t>Hisham</a:t>
            </a:r>
            <a:endParaRPr lang="en-US" sz="2600">
              <a:solidFill>
                <a:schemeClr val="tx1">
                  <a:lumMod val="65000"/>
                  <a:lumOff val="35000"/>
                </a:schemeClr>
              </a:solidFill>
              <a:latin typeface="Poppins" panose="00000500000000000000"/>
            </a:endParaRPr>
          </a:p>
        </p:txBody>
      </p:sp>
      <p:sp>
        <p:nvSpPr>
          <p:cNvPr id="23" name="TextBox 22">
            <a:extLst>
              <a:ext uri="{FF2B5EF4-FFF2-40B4-BE49-F238E27FC236}">
                <a16:creationId xmlns:a16="http://schemas.microsoft.com/office/drawing/2014/main" id="{D2ACEBDC-B42F-4E9D-9045-E9C1F5EB4CD9}"/>
              </a:ext>
            </a:extLst>
          </p:cNvPr>
          <p:cNvSpPr txBox="1"/>
          <p:nvPr/>
        </p:nvSpPr>
        <p:spPr>
          <a:xfrm>
            <a:off x="159160" y="5057210"/>
            <a:ext cx="2046019" cy="492443"/>
          </a:xfrm>
          <a:prstGeom prst="rect">
            <a:avLst/>
          </a:prstGeom>
          <a:noFill/>
        </p:spPr>
        <p:txBody>
          <a:bodyPr wrap="square" rtlCol="0">
            <a:spAutoFit/>
          </a:bodyPr>
          <a:lstStyle/>
          <a:p>
            <a:pPr algn="ctr"/>
            <a:r>
              <a:rPr lang="en-GB" sz="2600">
                <a:solidFill>
                  <a:schemeClr val="tx1">
                    <a:lumMod val="65000"/>
                    <a:lumOff val="35000"/>
                  </a:schemeClr>
                </a:solidFill>
                <a:latin typeface="Poppins" panose="00000500000000000000"/>
              </a:rPr>
              <a:t>Firas</a:t>
            </a:r>
            <a:endParaRPr lang="en-US" sz="2600">
              <a:solidFill>
                <a:schemeClr val="tx1">
                  <a:lumMod val="65000"/>
                  <a:lumOff val="35000"/>
                </a:schemeClr>
              </a:solidFill>
              <a:latin typeface="Poppins" panose="00000500000000000000"/>
            </a:endParaRPr>
          </a:p>
        </p:txBody>
      </p:sp>
      <p:sp>
        <p:nvSpPr>
          <p:cNvPr id="24" name="TextBox 23">
            <a:extLst>
              <a:ext uri="{FF2B5EF4-FFF2-40B4-BE49-F238E27FC236}">
                <a16:creationId xmlns:a16="http://schemas.microsoft.com/office/drawing/2014/main" id="{A8A302EC-4BAD-4A94-B47A-489C425D5AAB}"/>
              </a:ext>
            </a:extLst>
          </p:cNvPr>
          <p:cNvSpPr txBox="1"/>
          <p:nvPr/>
        </p:nvSpPr>
        <p:spPr>
          <a:xfrm>
            <a:off x="173177" y="5755211"/>
            <a:ext cx="2017983" cy="492443"/>
          </a:xfrm>
          <a:prstGeom prst="rect">
            <a:avLst/>
          </a:prstGeom>
          <a:noFill/>
        </p:spPr>
        <p:txBody>
          <a:bodyPr wrap="square" rtlCol="0">
            <a:spAutoFit/>
          </a:bodyPr>
          <a:lstStyle/>
          <a:p>
            <a:pPr algn="ctr"/>
            <a:r>
              <a:rPr lang="en-GB" sz="2600">
                <a:solidFill>
                  <a:schemeClr val="tx1">
                    <a:lumMod val="65000"/>
                    <a:lumOff val="35000"/>
                  </a:schemeClr>
                </a:solidFill>
                <a:latin typeface="Poppins" panose="00000500000000000000"/>
              </a:rPr>
              <a:t>Total</a:t>
            </a:r>
            <a:endParaRPr lang="en-US" sz="2600">
              <a:solidFill>
                <a:schemeClr val="tx1">
                  <a:lumMod val="65000"/>
                  <a:lumOff val="35000"/>
                </a:schemeClr>
              </a:solidFill>
              <a:latin typeface="Poppins" panose="00000500000000000000"/>
            </a:endParaRPr>
          </a:p>
        </p:txBody>
      </p:sp>
      <p:pic>
        <p:nvPicPr>
          <p:cNvPr id="25" name="t_foot">
            <a:extLst>
              <a:ext uri="{FF2B5EF4-FFF2-40B4-BE49-F238E27FC236}">
                <a16:creationId xmlns:a16="http://schemas.microsoft.com/office/drawing/2014/main" id="{BC728DB3-85E7-4C52-A546-90CE7D70D08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7066749" y="2887242"/>
            <a:ext cx="549466" cy="509505"/>
          </a:xfrm>
          <a:prstGeom prst="rect">
            <a:avLst/>
          </a:prstGeom>
        </p:spPr>
      </p:pic>
      <p:sp>
        <p:nvSpPr>
          <p:cNvPr id="26" name="Google Shape;223;p10">
            <a:extLst>
              <a:ext uri="{FF2B5EF4-FFF2-40B4-BE49-F238E27FC236}">
                <a16:creationId xmlns:a16="http://schemas.microsoft.com/office/drawing/2014/main" id="{3F42CF46-7E91-4EDB-9314-80537042BC4F}"/>
              </a:ext>
            </a:extLst>
          </p:cNvPr>
          <p:cNvSpPr txBox="1"/>
          <p:nvPr/>
        </p:nvSpPr>
        <p:spPr>
          <a:xfrm>
            <a:off x="-1587" y="1204828"/>
            <a:ext cx="12191999" cy="584735"/>
          </a:xfrm>
          <a:prstGeom prst="rect">
            <a:avLst/>
          </a:prstGeom>
          <a:solidFill>
            <a:srgbClr val="A8B9EA"/>
          </a:solidFill>
          <a:ln>
            <a:noFill/>
          </a:ln>
        </p:spPr>
        <p:txBody>
          <a:bodyPr spcFirstLastPara="1" wrap="square" lIns="91425" tIns="45700" rIns="91425" bIns="45700" anchor="t" anchorCtr="0">
            <a:spAutoFit/>
          </a:bodyPr>
          <a:lstStyle/>
          <a:p>
            <a:pPr marL="515620"/>
            <a:r>
              <a:rPr lang="en-US" sz="3200">
                <a:solidFill>
                  <a:schemeClr val="tx1">
                    <a:lumMod val="85000"/>
                    <a:lumOff val="15000"/>
                  </a:schemeClr>
                </a:solidFill>
                <a:latin typeface="Poppins"/>
                <a:cs typeface="Poppins" panose="00000500000000000000" pitchFamily="50" charset="0"/>
              </a:rPr>
              <a:t>You</a:t>
            </a:r>
            <a:r>
              <a:rPr lang="en-US" sz="3200" b="0">
                <a:solidFill>
                  <a:schemeClr val="tx1">
                    <a:lumMod val="85000"/>
                    <a:lumOff val="15000"/>
                  </a:schemeClr>
                </a:solidFill>
                <a:latin typeface="Poppins"/>
                <a:cs typeface="Poppins" panose="00000500000000000000" pitchFamily="50" charset="0"/>
              </a:rPr>
              <a:t> </a:t>
            </a:r>
            <a:r>
              <a:rPr lang="en-US" sz="3200">
                <a:solidFill>
                  <a:schemeClr val="tx1">
                    <a:lumMod val="85000"/>
                    <a:lumOff val="15000"/>
                  </a:schemeClr>
                </a:solidFill>
                <a:latin typeface="Poppins"/>
                <a:cs typeface="Poppins" panose="00000500000000000000" pitchFamily="50" charset="0"/>
              </a:rPr>
              <a:t>Do</a:t>
            </a:r>
            <a:endParaRPr lang="en-US" sz="3200">
              <a:solidFill>
                <a:schemeClr val="tx1">
                  <a:lumMod val="85000"/>
                  <a:lumOff val="15000"/>
                </a:schemeClr>
              </a:solidFill>
              <a:latin typeface="Poppins"/>
              <a:ea typeface="Comic Sans MS"/>
              <a:cs typeface="Poppins" panose="00000500000000000000" pitchFamily="2" charset="0"/>
            </a:endParaRPr>
          </a:p>
        </p:txBody>
      </p:sp>
      <p:sp>
        <p:nvSpPr>
          <p:cNvPr id="27" name="Google Shape;222;p10">
            <a:extLst>
              <a:ext uri="{FF2B5EF4-FFF2-40B4-BE49-F238E27FC236}">
                <a16:creationId xmlns:a16="http://schemas.microsoft.com/office/drawing/2014/main" id="{5165E186-AD31-4E3A-998A-3EFF797ACA36}"/>
              </a:ext>
            </a:extLst>
          </p:cNvPr>
          <p:cNvSpPr txBox="1"/>
          <p:nvPr/>
        </p:nvSpPr>
        <p:spPr>
          <a:xfrm>
            <a:off x="3175" y="655737"/>
            <a:ext cx="12188825" cy="584735"/>
          </a:xfrm>
          <a:prstGeom prst="rect">
            <a:avLst/>
          </a:prstGeom>
          <a:solidFill>
            <a:srgbClr val="274193"/>
          </a:solidFill>
          <a:ln>
            <a:noFill/>
          </a:ln>
        </p:spPr>
        <p:txBody>
          <a:bodyPr spcFirstLastPara="1" wrap="square" lIns="91425" tIns="45700" rIns="91425" bIns="45700" anchor="t" anchorCtr="0">
            <a:spAutoFit/>
          </a:bodyPr>
          <a:lstStyle/>
          <a:p>
            <a:pPr lvl="1">
              <a:buClr>
                <a:srgbClr val="000000"/>
              </a:buClr>
            </a:pPr>
            <a:r>
              <a:rPr lang="en-US" sz="3200" b="1" kern="0">
                <a:solidFill>
                  <a:prstClr val="white"/>
                </a:solidFill>
                <a:latin typeface="Poppins" panose="00000500000000000000" pitchFamily="50" charset="0"/>
                <a:ea typeface="+mn-lt"/>
                <a:cs typeface="Calibri"/>
                <a:sym typeface="Comic Sans MS"/>
              </a:rPr>
              <a:t>Filling in a Table</a:t>
            </a:r>
            <a:endParaRPr lang="en-US" sz="3200" b="1" kern="0">
              <a:solidFill>
                <a:prstClr val="white"/>
              </a:solidFill>
              <a:latin typeface="Poppins" panose="00000500000000000000" pitchFamily="50" charset="0"/>
              <a:ea typeface="+mn-lt"/>
              <a:cs typeface="Calibri"/>
              <a:sym typeface="Arial"/>
            </a:endParaRPr>
          </a:p>
        </p:txBody>
      </p:sp>
      <p:sp>
        <p:nvSpPr>
          <p:cNvPr id="11" name="Google Shape;90;p17" descr="I want strawberry ice cream">
            <a:extLst>
              <a:ext uri="{FF2B5EF4-FFF2-40B4-BE49-F238E27FC236}">
                <a16:creationId xmlns:a16="http://schemas.microsoft.com/office/drawing/2014/main" id="{F35B4890-17E9-497E-9793-0D00AD236E01}"/>
              </a:ext>
            </a:extLst>
          </p:cNvPr>
          <p:cNvSpPr/>
          <p:nvPr/>
        </p:nvSpPr>
        <p:spPr>
          <a:xfrm rot="10800000">
            <a:off x="8460507" y="1715143"/>
            <a:ext cx="3398983" cy="1182090"/>
          </a:xfrm>
          <a:prstGeom prst="wedgeEllipseCallout">
            <a:avLst>
              <a:gd name="adj1" fmla="val 5318"/>
              <a:gd name="adj2" fmla="val -74433"/>
            </a:avLst>
          </a:prstGeom>
          <a:noFill/>
          <a:ln w="9525" cap="flat" cmpd="sng">
            <a:solidFill>
              <a:sysClr val="windowText" lastClr="000000">
                <a:lumMod val="65000"/>
                <a:lumOff val="35000"/>
              </a:sysClr>
            </a:solidFill>
            <a:prstDash val="solid"/>
            <a:round/>
            <a:headEnd type="none" w="sm" len="sm"/>
            <a:tailEnd type="none" w="sm" len="sm"/>
          </a:ln>
        </p:spPr>
        <p:txBody>
          <a:bodyPr spcFirstLastPara="1" wrap="square" lIns="68575" tIns="68575" rIns="68575" bIns="68575" anchor="ctr" anchorCtr="0">
            <a:noAutofit/>
          </a:bodyPr>
          <a:lstStyle/>
          <a:p>
            <a:pPr>
              <a:buClr>
                <a:srgbClr val="000000"/>
              </a:buClr>
              <a:buSzPts val="2000"/>
              <a:defRPr/>
            </a:pPr>
            <a:endParaRPr kern="0">
              <a:solidFill>
                <a:srgbClr val="000000"/>
              </a:solidFill>
              <a:latin typeface="Poppins"/>
              <a:ea typeface="Poppins"/>
              <a:cs typeface="Poppins"/>
              <a:sym typeface="Poppins"/>
            </a:endParaRPr>
          </a:p>
        </p:txBody>
      </p:sp>
    </p:spTree>
    <p:custDataLst>
      <p:tags r:id="rId1"/>
    </p:custDataLst>
    <p:extLst>
      <p:ext uri="{BB962C8B-B14F-4D97-AF65-F5344CB8AC3E}">
        <p14:creationId xmlns:p14="http://schemas.microsoft.com/office/powerpoint/2010/main" val="3388006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500"/>
                                        <p:tgtEl>
                                          <p:spTgt spid="20"/>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500"/>
                                        <p:tgtEl>
                                          <p:spTgt spid="21"/>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500"/>
                                        <p:tgtEl>
                                          <p:spTgt spid="23"/>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500"/>
                                        <p:tgtEl>
                                          <p:spTgt spid="24"/>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grpId="0" nodeType="click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ipe(down)">
                                      <p:cBhvr>
                                        <p:cTn id="38" dur="500"/>
                                        <p:tgtEl>
                                          <p:spTgt spid="11"/>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ipe(down)">
                                      <p:cBhvr>
                                        <p:cTn id="41" dur="500"/>
                                        <p:tgtEl>
                                          <p:spTgt spid="12"/>
                                        </p:tgtEl>
                                      </p:cBhvr>
                                    </p:animEffect>
                                  </p:childTnLst>
                                </p:cTn>
                              </p:par>
                            </p:childTnLst>
                          </p:cTn>
                        </p:par>
                      </p:childTnLst>
                    </p:cTn>
                  </p:par>
                  <p:par>
                    <p:cTn id="42" fill="hold">
                      <p:stCondLst>
                        <p:cond delay="indefinite"/>
                      </p:stCondLst>
                      <p:childTnLst>
                        <p:par>
                          <p:cTn id="43" fill="hold">
                            <p:stCondLst>
                              <p:cond delay="0"/>
                            </p:stCondLst>
                            <p:childTnLst>
                              <p:par>
                                <p:cTn id="44" presetID="53" presetClass="entr" presetSubtype="16" fill="hold" nodeType="clickEffect">
                                  <p:stCondLst>
                                    <p:cond delay="0"/>
                                  </p:stCondLst>
                                  <p:childTnLst>
                                    <p:set>
                                      <p:cBhvr>
                                        <p:cTn id="45" dur="1" fill="hold">
                                          <p:stCondLst>
                                            <p:cond delay="0"/>
                                          </p:stCondLst>
                                        </p:cTn>
                                        <p:tgtEl>
                                          <p:spTgt spid="25"/>
                                        </p:tgtEl>
                                        <p:attrNameLst>
                                          <p:attrName>style.visibility</p:attrName>
                                        </p:attrNameLst>
                                      </p:cBhvr>
                                      <p:to>
                                        <p:strVal val="visible"/>
                                      </p:to>
                                    </p:set>
                                    <p:anim calcmode="lin" valueType="num">
                                      <p:cBhvr>
                                        <p:cTn id="46" dur="500" fill="hold"/>
                                        <p:tgtEl>
                                          <p:spTgt spid="25"/>
                                        </p:tgtEl>
                                        <p:attrNameLst>
                                          <p:attrName>ppt_w</p:attrName>
                                        </p:attrNameLst>
                                      </p:cBhvr>
                                      <p:tavLst>
                                        <p:tav tm="0">
                                          <p:val>
                                            <p:fltVal val="0"/>
                                          </p:val>
                                        </p:tav>
                                        <p:tav tm="100000">
                                          <p:val>
                                            <p:strVal val="#ppt_w"/>
                                          </p:val>
                                        </p:tav>
                                      </p:tavLst>
                                    </p:anim>
                                    <p:anim calcmode="lin" valueType="num">
                                      <p:cBhvr>
                                        <p:cTn id="47" dur="500" fill="hold"/>
                                        <p:tgtEl>
                                          <p:spTgt spid="25"/>
                                        </p:tgtEl>
                                        <p:attrNameLst>
                                          <p:attrName>ppt_h</p:attrName>
                                        </p:attrNameLst>
                                      </p:cBhvr>
                                      <p:tavLst>
                                        <p:tav tm="0">
                                          <p:val>
                                            <p:fltVal val="0"/>
                                          </p:val>
                                        </p:tav>
                                        <p:tav tm="100000">
                                          <p:val>
                                            <p:strVal val="#ppt_h"/>
                                          </p:val>
                                        </p:tav>
                                      </p:tavLst>
                                    </p:anim>
                                    <p:animEffect transition="in" filter="fade">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6" grpId="0"/>
      <p:bldP spid="17" grpId="0"/>
      <p:bldP spid="18" grpId="0"/>
      <p:bldP spid="19" grpId="0"/>
      <p:bldP spid="20" grpId="0"/>
      <p:bldP spid="21" grpId="0"/>
      <p:bldP spid="22" grpId="0"/>
      <p:bldP spid="23" grpId="0"/>
      <p:bldP spid="24" grpId="0"/>
      <p:bldP spid="1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7" name="Google Shape;189;p31">
            <a:extLst>
              <a:ext uri="{FF2B5EF4-FFF2-40B4-BE49-F238E27FC236}">
                <a16:creationId xmlns:a16="http://schemas.microsoft.com/office/drawing/2014/main" id="{22F34557-84AC-4C47-BAF0-225FFB14B993}"/>
              </a:ext>
            </a:extLst>
          </p:cNvPr>
          <p:cNvSpPr/>
          <p:nvPr/>
        </p:nvSpPr>
        <p:spPr>
          <a:xfrm>
            <a:off x="9458736" y="5834205"/>
            <a:ext cx="1876425" cy="490395"/>
          </a:xfrm>
          <a:prstGeom prst="rect">
            <a:avLst/>
          </a:prstGeom>
          <a:noFill/>
          <a:ln>
            <a:noFill/>
          </a:ln>
        </p:spPr>
        <p:txBody>
          <a:bodyPr spcFirstLastPara="1" wrap="square" lIns="68575" tIns="34275" rIns="68575" bIns="34275" anchor="t" anchorCtr="0">
            <a:noAutofit/>
          </a:bodyPr>
          <a:lstStyle/>
          <a:p>
            <a:pPr algn="ctr">
              <a:buClr>
                <a:srgbClr val="000000"/>
              </a:buClr>
            </a:pPr>
            <a:r>
              <a:rPr lang="en-US" sz="2800" kern="0">
                <a:solidFill>
                  <a:prstClr val="black">
                    <a:lumMod val="65000"/>
                    <a:lumOff val="35000"/>
                  </a:prstClr>
                </a:solidFill>
                <a:latin typeface="Poppins" panose="00000500000000000000" pitchFamily="50" charset="0"/>
                <a:ea typeface="Comic Sans MS"/>
                <a:cs typeface="Poppins" panose="020B0604020202020204" charset="0"/>
                <a:sym typeface="Comic Sans MS"/>
              </a:rPr>
              <a:t>Hisham</a:t>
            </a:r>
            <a:endParaRPr lang="en-US" sz="2800" kern="0">
              <a:solidFill>
                <a:prstClr val="black">
                  <a:lumMod val="65000"/>
                  <a:lumOff val="35000"/>
                </a:prstClr>
              </a:solidFill>
              <a:latin typeface="Poppins" panose="00000500000000000000" pitchFamily="50" charset="0"/>
              <a:ea typeface="Calibri"/>
              <a:cs typeface="Poppins" panose="020B0604020202020204" charset="0"/>
              <a:sym typeface="Calibri"/>
            </a:endParaRPr>
          </a:p>
        </p:txBody>
      </p:sp>
      <p:sp>
        <p:nvSpPr>
          <p:cNvPr id="12" name="Google Shape;189;p31">
            <a:extLst>
              <a:ext uri="{FF2B5EF4-FFF2-40B4-BE49-F238E27FC236}">
                <a16:creationId xmlns:a16="http://schemas.microsoft.com/office/drawing/2014/main" id="{22F34557-84AC-4C47-BAF0-225FFB14B993}"/>
              </a:ext>
            </a:extLst>
          </p:cNvPr>
          <p:cNvSpPr/>
          <p:nvPr/>
        </p:nvSpPr>
        <p:spPr>
          <a:xfrm>
            <a:off x="8738752" y="1957424"/>
            <a:ext cx="3117357" cy="914399"/>
          </a:xfrm>
          <a:prstGeom prst="rect">
            <a:avLst/>
          </a:prstGeom>
          <a:noFill/>
          <a:ln>
            <a:noFill/>
          </a:ln>
        </p:spPr>
        <p:txBody>
          <a:bodyPr spcFirstLastPara="1" wrap="square" lIns="68575" tIns="34275" rIns="68575" bIns="34275" anchor="t" anchorCtr="0">
            <a:noAutofit/>
          </a:bodyPr>
          <a:lstStyle/>
          <a:p>
            <a:pPr algn="ctr">
              <a:buClr>
                <a:srgbClr val="000000"/>
              </a:buClr>
            </a:pPr>
            <a:r>
              <a:rPr lang="en-GB" sz="2600" kern="0" dirty="0">
                <a:solidFill>
                  <a:prstClr val="black">
                    <a:lumMod val="65000"/>
                    <a:lumOff val="35000"/>
                  </a:prstClr>
                </a:solidFill>
                <a:latin typeface="Poppins" panose="00000500000000000000" pitchFamily="50" charset="0"/>
                <a:ea typeface="Comic Sans MS"/>
                <a:cs typeface="Poppins" panose="020B0604020202020204" charset="0"/>
                <a:sym typeface="Comic Sans MS"/>
              </a:rPr>
              <a:t>I want chocolate ice cream.</a:t>
            </a:r>
            <a:endParaRPr lang="en-GB" sz="2600" kern="0" dirty="0">
              <a:solidFill>
                <a:prstClr val="black">
                  <a:lumMod val="65000"/>
                  <a:lumOff val="35000"/>
                </a:prstClr>
              </a:solidFill>
              <a:latin typeface="Poppins" panose="00000500000000000000" pitchFamily="50" charset="0"/>
              <a:ea typeface="Calibri"/>
              <a:cs typeface="Poppins" panose="020B0604020202020204" charset="0"/>
              <a:sym typeface="Calibri"/>
            </a:endParaRPr>
          </a:p>
        </p:txBody>
      </p:sp>
      <p:pic>
        <p:nvPicPr>
          <p:cNvPr id="13"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p:blipFill>
        <p:spPr bwMode="auto">
          <a:xfrm>
            <a:off x="9019946" y="3186096"/>
            <a:ext cx="2585598" cy="2585598"/>
          </a:xfrm>
          <a:prstGeom prst="rect">
            <a:avLst/>
          </a:prstGeom>
          <a:noFill/>
          <a:ln w="9525">
            <a:noFill/>
            <a:miter lim="800000"/>
            <a:headEnd/>
            <a:tailEnd/>
          </a:ln>
          <a:effectLst/>
        </p:spPr>
      </p:pic>
      <p:graphicFrame>
        <p:nvGraphicFramePr>
          <p:cNvPr id="14" name="Table 2">
            <a:extLst>
              <a:ext uri="{FF2B5EF4-FFF2-40B4-BE49-F238E27FC236}">
                <a16:creationId xmlns:a16="http://schemas.microsoft.com/office/drawing/2014/main" id="{80A99B81-96DF-4EBD-9FEB-C0B2EDF47BBE}"/>
              </a:ext>
            </a:extLst>
          </p:cNvPr>
          <p:cNvGraphicFramePr>
            <a:graphicFrameLocks noGrp="1"/>
          </p:cNvGraphicFramePr>
          <p:nvPr/>
        </p:nvGraphicFramePr>
        <p:xfrm>
          <a:off x="159161" y="2147637"/>
          <a:ext cx="8128000" cy="4176546"/>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3102360187"/>
                    </a:ext>
                  </a:extLst>
                </a:gridCol>
                <a:gridCol w="2032000">
                  <a:extLst>
                    <a:ext uri="{9D8B030D-6E8A-4147-A177-3AD203B41FA5}">
                      <a16:colId xmlns:a16="http://schemas.microsoft.com/office/drawing/2014/main" val="3962135726"/>
                    </a:ext>
                  </a:extLst>
                </a:gridCol>
                <a:gridCol w="2032000">
                  <a:extLst>
                    <a:ext uri="{9D8B030D-6E8A-4147-A177-3AD203B41FA5}">
                      <a16:colId xmlns:a16="http://schemas.microsoft.com/office/drawing/2014/main" val="4229310286"/>
                    </a:ext>
                  </a:extLst>
                </a:gridCol>
                <a:gridCol w="2032000">
                  <a:extLst>
                    <a:ext uri="{9D8B030D-6E8A-4147-A177-3AD203B41FA5}">
                      <a16:colId xmlns:a16="http://schemas.microsoft.com/office/drawing/2014/main" val="242213252"/>
                    </a:ext>
                  </a:extLst>
                </a:gridCol>
              </a:tblGrid>
              <a:tr h="696091">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2270798143"/>
                  </a:ext>
                </a:extLst>
              </a:tr>
              <a:tr h="696091">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37917354"/>
                  </a:ext>
                </a:extLst>
              </a:tr>
              <a:tr h="696091">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3584843107"/>
                  </a:ext>
                </a:extLst>
              </a:tr>
              <a:tr h="696091">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528733355"/>
                  </a:ext>
                </a:extLst>
              </a:tr>
              <a:tr h="696091">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4224469476"/>
                  </a:ext>
                </a:extLst>
              </a:tr>
              <a:tr h="696091">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2971824987"/>
                  </a:ext>
                </a:extLst>
              </a:tr>
            </a:tbl>
          </a:graphicData>
        </a:graphic>
      </p:graphicFrame>
      <p:sp>
        <p:nvSpPr>
          <p:cNvPr id="18" name="TextBox 17">
            <a:extLst>
              <a:ext uri="{FF2B5EF4-FFF2-40B4-BE49-F238E27FC236}">
                <a16:creationId xmlns:a16="http://schemas.microsoft.com/office/drawing/2014/main" id="{D066775F-DC1B-43F0-8EA7-EFC74AD7A461}"/>
              </a:ext>
            </a:extLst>
          </p:cNvPr>
          <p:cNvSpPr txBox="1"/>
          <p:nvPr/>
        </p:nvSpPr>
        <p:spPr>
          <a:xfrm>
            <a:off x="159162" y="2231717"/>
            <a:ext cx="2017982" cy="492443"/>
          </a:xfrm>
          <a:prstGeom prst="rect">
            <a:avLst/>
          </a:prstGeom>
          <a:noFill/>
        </p:spPr>
        <p:txBody>
          <a:bodyPr wrap="square" rtlCol="0">
            <a:spAutoFit/>
          </a:bodyPr>
          <a:lstStyle/>
          <a:p>
            <a:pPr algn="ctr"/>
            <a:r>
              <a:rPr lang="en-GB" sz="2600">
                <a:solidFill>
                  <a:schemeClr val="bg1"/>
                </a:solidFill>
                <a:latin typeface="Poppins" panose="00000500000000000000" pitchFamily="2" charset="0"/>
                <a:cs typeface="Poppins" panose="00000500000000000000" pitchFamily="2" charset="0"/>
              </a:rPr>
              <a:t>Name</a:t>
            </a:r>
            <a:endParaRPr lang="en-US" sz="2600">
              <a:solidFill>
                <a:schemeClr val="bg1"/>
              </a:solidFill>
              <a:latin typeface="Poppins" panose="00000500000000000000" pitchFamily="2" charset="0"/>
              <a:cs typeface="Poppins" panose="00000500000000000000" pitchFamily="2" charset="0"/>
            </a:endParaRPr>
          </a:p>
        </p:txBody>
      </p:sp>
      <p:sp>
        <p:nvSpPr>
          <p:cNvPr id="19" name="TextBox 18">
            <a:extLst>
              <a:ext uri="{FF2B5EF4-FFF2-40B4-BE49-F238E27FC236}">
                <a16:creationId xmlns:a16="http://schemas.microsoft.com/office/drawing/2014/main" id="{54144929-1786-402E-B6C3-B8BD92EA98D1}"/>
              </a:ext>
            </a:extLst>
          </p:cNvPr>
          <p:cNvSpPr txBox="1"/>
          <p:nvPr/>
        </p:nvSpPr>
        <p:spPr>
          <a:xfrm>
            <a:off x="2205179" y="2231717"/>
            <a:ext cx="2017982" cy="492443"/>
          </a:xfrm>
          <a:prstGeom prst="rect">
            <a:avLst/>
          </a:prstGeom>
          <a:noFill/>
        </p:spPr>
        <p:txBody>
          <a:bodyPr wrap="square" rtlCol="0">
            <a:spAutoFit/>
          </a:bodyPr>
          <a:lstStyle/>
          <a:p>
            <a:pPr algn="ctr"/>
            <a:r>
              <a:rPr lang="en-GB" sz="2600">
                <a:solidFill>
                  <a:schemeClr val="bg1"/>
                </a:solidFill>
                <a:latin typeface="Poppins" panose="00000500000000000000"/>
              </a:rPr>
              <a:t>Chocolate</a:t>
            </a:r>
            <a:endParaRPr lang="en-US" sz="2600">
              <a:solidFill>
                <a:schemeClr val="bg1"/>
              </a:solidFill>
              <a:latin typeface="Poppins" panose="00000500000000000000"/>
            </a:endParaRPr>
          </a:p>
        </p:txBody>
      </p:sp>
      <p:sp>
        <p:nvSpPr>
          <p:cNvPr id="20" name="TextBox 19">
            <a:extLst>
              <a:ext uri="{FF2B5EF4-FFF2-40B4-BE49-F238E27FC236}">
                <a16:creationId xmlns:a16="http://schemas.microsoft.com/office/drawing/2014/main" id="{01980DED-180F-42AC-919B-176E7B248040}"/>
              </a:ext>
            </a:extLst>
          </p:cNvPr>
          <p:cNvSpPr txBox="1"/>
          <p:nvPr/>
        </p:nvSpPr>
        <p:spPr>
          <a:xfrm>
            <a:off x="4215449" y="2231717"/>
            <a:ext cx="2017982" cy="492443"/>
          </a:xfrm>
          <a:prstGeom prst="rect">
            <a:avLst/>
          </a:prstGeom>
          <a:noFill/>
        </p:spPr>
        <p:txBody>
          <a:bodyPr wrap="square" rtlCol="0">
            <a:spAutoFit/>
          </a:bodyPr>
          <a:lstStyle/>
          <a:p>
            <a:pPr algn="ctr"/>
            <a:r>
              <a:rPr lang="en-GB" sz="2600">
                <a:solidFill>
                  <a:schemeClr val="bg1"/>
                </a:solidFill>
                <a:latin typeface="Poppins" panose="00000500000000000000"/>
              </a:rPr>
              <a:t>Vanilla</a:t>
            </a:r>
            <a:endParaRPr lang="en-US" sz="2600">
              <a:solidFill>
                <a:schemeClr val="bg1"/>
              </a:solidFill>
              <a:latin typeface="Poppins" panose="00000500000000000000"/>
            </a:endParaRPr>
          </a:p>
        </p:txBody>
      </p:sp>
      <p:sp>
        <p:nvSpPr>
          <p:cNvPr id="21" name="TextBox 20">
            <a:extLst>
              <a:ext uri="{FF2B5EF4-FFF2-40B4-BE49-F238E27FC236}">
                <a16:creationId xmlns:a16="http://schemas.microsoft.com/office/drawing/2014/main" id="{A18C6CE4-C8F2-4692-8185-3E4FD3B9497C}"/>
              </a:ext>
            </a:extLst>
          </p:cNvPr>
          <p:cNvSpPr txBox="1"/>
          <p:nvPr/>
        </p:nvSpPr>
        <p:spPr>
          <a:xfrm>
            <a:off x="6260026" y="2231717"/>
            <a:ext cx="2010270" cy="492443"/>
          </a:xfrm>
          <a:prstGeom prst="rect">
            <a:avLst/>
          </a:prstGeom>
          <a:noFill/>
        </p:spPr>
        <p:txBody>
          <a:bodyPr wrap="square" rtlCol="0">
            <a:spAutoFit/>
          </a:bodyPr>
          <a:lstStyle/>
          <a:p>
            <a:pPr algn="ctr"/>
            <a:r>
              <a:rPr lang="en-GB" sz="2600">
                <a:solidFill>
                  <a:schemeClr val="bg1"/>
                </a:solidFill>
                <a:latin typeface="Poppins" panose="00000500000000000000"/>
              </a:rPr>
              <a:t>Strawberry</a:t>
            </a:r>
            <a:endParaRPr lang="en-US" sz="2600">
              <a:solidFill>
                <a:schemeClr val="bg1"/>
              </a:solidFill>
              <a:latin typeface="Poppins" panose="00000500000000000000"/>
            </a:endParaRPr>
          </a:p>
        </p:txBody>
      </p:sp>
      <p:sp>
        <p:nvSpPr>
          <p:cNvPr id="22" name="TextBox 21">
            <a:extLst>
              <a:ext uri="{FF2B5EF4-FFF2-40B4-BE49-F238E27FC236}">
                <a16:creationId xmlns:a16="http://schemas.microsoft.com/office/drawing/2014/main" id="{F59D5F1A-3017-49CC-9A5E-FA346A287894}"/>
              </a:ext>
            </a:extLst>
          </p:cNvPr>
          <p:cNvSpPr txBox="1"/>
          <p:nvPr/>
        </p:nvSpPr>
        <p:spPr>
          <a:xfrm>
            <a:off x="159160" y="2957607"/>
            <a:ext cx="2017983" cy="492443"/>
          </a:xfrm>
          <a:prstGeom prst="rect">
            <a:avLst/>
          </a:prstGeom>
          <a:noFill/>
        </p:spPr>
        <p:txBody>
          <a:bodyPr wrap="square" rtlCol="0">
            <a:spAutoFit/>
          </a:bodyPr>
          <a:lstStyle/>
          <a:p>
            <a:pPr algn="ctr"/>
            <a:r>
              <a:rPr lang="en-GB" sz="2600">
                <a:solidFill>
                  <a:schemeClr val="tx1">
                    <a:lumMod val="65000"/>
                    <a:lumOff val="35000"/>
                  </a:schemeClr>
                </a:solidFill>
                <a:latin typeface="Poppins" panose="00000500000000000000"/>
              </a:rPr>
              <a:t>Sara</a:t>
            </a:r>
            <a:endParaRPr lang="en-US" sz="2600">
              <a:solidFill>
                <a:schemeClr val="tx1">
                  <a:lumMod val="65000"/>
                  <a:lumOff val="35000"/>
                </a:schemeClr>
              </a:solidFill>
              <a:latin typeface="Poppins" panose="00000500000000000000"/>
            </a:endParaRPr>
          </a:p>
        </p:txBody>
      </p:sp>
      <p:sp>
        <p:nvSpPr>
          <p:cNvPr id="23" name="TextBox 22">
            <a:extLst>
              <a:ext uri="{FF2B5EF4-FFF2-40B4-BE49-F238E27FC236}">
                <a16:creationId xmlns:a16="http://schemas.microsoft.com/office/drawing/2014/main" id="{F5246202-426C-4BE4-B744-5E84764D2C27}"/>
              </a:ext>
            </a:extLst>
          </p:cNvPr>
          <p:cNvSpPr txBox="1"/>
          <p:nvPr/>
        </p:nvSpPr>
        <p:spPr>
          <a:xfrm>
            <a:off x="187196" y="3605058"/>
            <a:ext cx="2017983" cy="492443"/>
          </a:xfrm>
          <a:prstGeom prst="rect">
            <a:avLst/>
          </a:prstGeom>
          <a:noFill/>
        </p:spPr>
        <p:txBody>
          <a:bodyPr wrap="square" rtlCol="0">
            <a:spAutoFit/>
          </a:bodyPr>
          <a:lstStyle/>
          <a:p>
            <a:pPr algn="ctr"/>
            <a:r>
              <a:rPr lang="en-GB" sz="2600">
                <a:solidFill>
                  <a:schemeClr val="tx1">
                    <a:lumMod val="65000"/>
                    <a:lumOff val="35000"/>
                  </a:schemeClr>
                </a:solidFill>
                <a:latin typeface="Poppins" panose="00000500000000000000"/>
              </a:rPr>
              <a:t>Sahar</a:t>
            </a:r>
            <a:endParaRPr lang="en-US" sz="2600">
              <a:solidFill>
                <a:schemeClr val="tx1">
                  <a:lumMod val="65000"/>
                  <a:lumOff val="35000"/>
                </a:schemeClr>
              </a:solidFill>
              <a:latin typeface="Poppins" panose="00000500000000000000"/>
            </a:endParaRPr>
          </a:p>
        </p:txBody>
      </p:sp>
      <p:sp>
        <p:nvSpPr>
          <p:cNvPr id="24" name="TextBox 23">
            <a:extLst>
              <a:ext uri="{FF2B5EF4-FFF2-40B4-BE49-F238E27FC236}">
                <a16:creationId xmlns:a16="http://schemas.microsoft.com/office/drawing/2014/main" id="{F8955ECF-B867-41FA-8724-02C39C92F2DF}"/>
              </a:ext>
            </a:extLst>
          </p:cNvPr>
          <p:cNvSpPr txBox="1"/>
          <p:nvPr/>
        </p:nvSpPr>
        <p:spPr>
          <a:xfrm>
            <a:off x="159160" y="4359209"/>
            <a:ext cx="2046019" cy="492443"/>
          </a:xfrm>
          <a:prstGeom prst="rect">
            <a:avLst/>
          </a:prstGeom>
          <a:noFill/>
        </p:spPr>
        <p:txBody>
          <a:bodyPr wrap="square" rtlCol="0">
            <a:spAutoFit/>
          </a:bodyPr>
          <a:lstStyle/>
          <a:p>
            <a:pPr algn="ctr"/>
            <a:r>
              <a:rPr lang="en-GB" sz="2600">
                <a:solidFill>
                  <a:schemeClr val="tx1">
                    <a:lumMod val="65000"/>
                    <a:lumOff val="35000"/>
                  </a:schemeClr>
                </a:solidFill>
                <a:latin typeface="Poppins" panose="00000500000000000000"/>
              </a:rPr>
              <a:t>Hisham</a:t>
            </a:r>
            <a:endParaRPr lang="en-US" sz="2600">
              <a:solidFill>
                <a:schemeClr val="tx1">
                  <a:lumMod val="65000"/>
                  <a:lumOff val="35000"/>
                </a:schemeClr>
              </a:solidFill>
              <a:latin typeface="Poppins" panose="00000500000000000000"/>
            </a:endParaRPr>
          </a:p>
        </p:txBody>
      </p:sp>
      <p:sp>
        <p:nvSpPr>
          <p:cNvPr id="25" name="TextBox 24">
            <a:extLst>
              <a:ext uri="{FF2B5EF4-FFF2-40B4-BE49-F238E27FC236}">
                <a16:creationId xmlns:a16="http://schemas.microsoft.com/office/drawing/2014/main" id="{CB848C23-D1BE-4283-A373-6194EC221959}"/>
              </a:ext>
            </a:extLst>
          </p:cNvPr>
          <p:cNvSpPr txBox="1"/>
          <p:nvPr/>
        </p:nvSpPr>
        <p:spPr>
          <a:xfrm>
            <a:off x="159160" y="5057210"/>
            <a:ext cx="2046019" cy="492443"/>
          </a:xfrm>
          <a:prstGeom prst="rect">
            <a:avLst/>
          </a:prstGeom>
          <a:noFill/>
        </p:spPr>
        <p:txBody>
          <a:bodyPr wrap="square" rtlCol="0">
            <a:spAutoFit/>
          </a:bodyPr>
          <a:lstStyle/>
          <a:p>
            <a:pPr algn="ctr"/>
            <a:r>
              <a:rPr lang="en-GB" sz="2600">
                <a:solidFill>
                  <a:schemeClr val="tx1">
                    <a:lumMod val="65000"/>
                    <a:lumOff val="35000"/>
                  </a:schemeClr>
                </a:solidFill>
                <a:latin typeface="Poppins" panose="00000500000000000000"/>
              </a:rPr>
              <a:t>Firas</a:t>
            </a:r>
            <a:endParaRPr lang="en-US" sz="2600">
              <a:solidFill>
                <a:schemeClr val="tx1">
                  <a:lumMod val="65000"/>
                  <a:lumOff val="35000"/>
                </a:schemeClr>
              </a:solidFill>
              <a:latin typeface="Poppins" panose="00000500000000000000"/>
            </a:endParaRPr>
          </a:p>
        </p:txBody>
      </p:sp>
      <p:sp>
        <p:nvSpPr>
          <p:cNvPr id="26" name="TextBox 25">
            <a:extLst>
              <a:ext uri="{FF2B5EF4-FFF2-40B4-BE49-F238E27FC236}">
                <a16:creationId xmlns:a16="http://schemas.microsoft.com/office/drawing/2014/main" id="{6FF27BB9-1FA7-4290-8BDF-F76B4DA27246}"/>
              </a:ext>
            </a:extLst>
          </p:cNvPr>
          <p:cNvSpPr txBox="1"/>
          <p:nvPr/>
        </p:nvSpPr>
        <p:spPr>
          <a:xfrm>
            <a:off x="173177" y="5755211"/>
            <a:ext cx="2017983" cy="492443"/>
          </a:xfrm>
          <a:prstGeom prst="rect">
            <a:avLst/>
          </a:prstGeom>
          <a:noFill/>
        </p:spPr>
        <p:txBody>
          <a:bodyPr wrap="square" rtlCol="0">
            <a:spAutoFit/>
          </a:bodyPr>
          <a:lstStyle/>
          <a:p>
            <a:pPr algn="ctr"/>
            <a:r>
              <a:rPr lang="en-GB" sz="2600">
                <a:solidFill>
                  <a:schemeClr val="tx1">
                    <a:lumMod val="65000"/>
                    <a:lumOff val="35000"/>
                  </a:schemeClr>
                </a:solidFill>
                <a:latin typeface="Poppins" panose="00000500000000000000"/>
              </a:rPr>
              <a:t>Total</a:t>
            </a:r>
            <a:endParaRPr lang="en-US" sz="2600">
              <a:solidFill>
                <a:schemeClr val="tx1">
                  <a:lumMod val="65000"/>
                  <a:lumOff val="35000"/>
                </a:schemeClr>
              </a:solidFill>
              <a:latin typeface="Poppins" panose="00000500000000000000"/>
            </a:endParaRPr>
          </a:p>
        </p:txBody>
      </p:sp>
      <p:pic>
        <p:nvPicPr>
          <p:cNvPr id="27" name="t_foot">
            <a:extLst>
              <a:ext uri="{FF2B5EF4-FFF2-40B4-BE49-F238E27FC236}">
                <a16:creationId xmlns:a16="http://schemas.microsoft.com/office/drawing/2014/main" id="{7D1519DE-7536-47DF-8DF6-7D1C7D92671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7066749" y="2887242"/>
            <a:ext cx="549466" cy="509505"/>
          </a:xfrm>
          <a:prstGeom prst="rect">
            <a:avLst/>
          </a:prstGeom>
        </p:spPr>
      </p:pic>
      <p:pic>
        <p:nvPicPr>
          <p:cNvPr id="28" name="t_foot">
            <a:extLst>
              <a:ext uri="{FF2B5EF4-FFF2-40B4-BE49-F238E27FC236}">
                <a16:creationId xmlns:a16="http://schemas.microsoft.com/office/drawing/2014/main" id="{0124A5DE-C924-49DF-A955-DDDB409C51A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2939436" y="4288844"/>
            <a:ext cx="549466" cy="509505"/>
          </a:xfrm>
          <a:prstGeom prst="rect">
            <a:avLst/>
          </a:prstGeom>
        </p:spPr>
      </p:pic>
      <p:sp>
        <p:nvSpPr>
          <p:cNvPr id="30" name="Google Shape;223;p10">
            <a:extLst>
              <a:ext uri="{FF2B5EF4-FFF2-40B4-BE49-F238E27FC236}">
                <a16:creationId xmlns:a16="http://schemas.microsoft.com/office/drawing/2014/main" id="{FC37AAD4-F19E-484B-B01F-EC495BBB54AD}"/>
              </a:ext>
            </a:extLst>
          </p:cNvPr>
          <p:cNvSpPr txBox="1"/>
          <p:nvPr/>
        </p:nvSpPr>
        <p:spPr>
          <a:xfrm>
            <a:off x="-1587" y="1216258"/>
            <a:ext cx="12191999" cy="584735"/>
          </a:xfrm>
          <a:prstGeom prst="rect">
            <a:avLst/>
          </a:prstGeom>
          <a:solidFill>
            <a:srgbClr val="A8B9EA"/>
          </a:solidFill>
          <a:ln>
            <a:noFill/>
          </a:ln>
        </p:spPr>
        <p:txBody>
          <a:bodyPr spcFirstLastPara="1" wrap="square" lIns="91425" tIns="45700" rIns="91425" bIns="45700" anchor="t" anchorCtr="0">
            <a:spAutoFit/>
          </a:bodyPr>
          <a:lstStyle/>
          <a:p>
            <a:pPr marL="515620"/>
            <a:r>
              <a:rPr lang="en-US" sz="3200">
                <a:solidFill>
                  <a:schemeClr val="tx1">
                    <a:lumMod val="85000"/>
                    <a:lumOff val="15000"/>
                  </a:schemeClr>
                </a:solidFill>
                <a:latin typeface="Poppins"/>
                <a:cs typeface="Poppins" panose="00000500000000000000" pitchFamily="50" charset="0"/>
              </a:rPr>
              <a:t>You</a:t>
            </a:r>
            <a:r>
              <a:rPr lang="en-US" sz="3200" b="0">
                <a:solidFill>
                  <a:schemeClr val="tx1">
                    <a:lumMod val="85000"/>
                    <a:lumOff val="15000"/>
                  </a:schemeClr>
                </a:solidFill>
                <a:latin typeface="Poppins"/>
                <a:cs typeface="Poppins" panose="00000500000000000000" pitchFamily="50" charset="0"/>
              </a:rPr>
              <a:t> </a:t>
            </a:r>
            <a:r>
              <a:rPr lang="en-US" sz="3200">
                <a:solidFill>
                  <a:schemeClr val="tx1">
                    <a:lumMod val="85000"/>
                    <a:lumOff val="15000"/>
                  </a:schemeClr>
                </a:solidFill>
                <a:latin typeface="Poppins"/>
                <a:cs typeface="Poppins" panose="00000500000000000000" pitchFamily="50" charset="0"/>
              </a:rPr>
              <a:t>Do</a:t>
            </a:r>
            <a:endParaRPr lang="en-US" sz="3200">
              <a:solidFill>
                <a:schemeClr val="tx1">
                  <a:lumMod val="85000"/>
                  <a:lumOff val="15000"/>
                </a:schemeClr>
              </a:solidFill>
              <a:latin typeface="Poppins"/>
              <a:ea typeface="Comic Sans MS"/>
              <a:cs typeface="Poppins" panose="00000500000000000000" pitchFamily="2" charset="0"/>
            </a:endParaRPr>
          </a:p>
        </p:txBody>
      </p:sp>
      <p:sp>
        <p:nvSpPr>
          <p:cNvPr id="31" name="Google Shape;222;p10">
            <a:extLst>
              <a:ext uri="{FF2B5EF4-FFF2-40B4-BE49-F238E27FC236}">
                <a16:creationId xmlns:a16="http://schemas.microsoft.com/office/drawing/2014/main" id="{252FA211-C543-46E2-9475-470513C479F6}"/>
              </a:ext>
            </a:extLst>
          </p:cNvPr>
          <p:cNvSpPr txBox="1"/>
          <p:nvPr/>
        </p:nvSpPr>
        <p:spPr>
          <a:xfrm>
            <a:off x="3175" y="655737"/>
            <a:ext cx="12188825" cy="584735"/>
          </a:xfrm>
          <a:prstGeom prst="rect">
            <a:avLst/>
          </a:prstGeom>
          <a:solidFill>
            <a:srgbClr val="274193"/>
          </a:solidFill>
          <a:ln>
            <a:noFill/>
          </a:ln>
        </p:spPr>
        <p:txBody>
          <a:bodyPr spcFirstLastPara="1" wrap="square" lIns="91425" tIns="45700" rIns="91425" bIns="45700" anchor="t" anchorCtr="0">
            <a:spAutoFit/>
          </a:bodyPr>
          <a:lstStyle/>
          <a:p>
            <a:pPr lvl="1">
              <a:buClr>
                <a:srgbClr val="000000"/>
              </a:buClr>
            </a:pPr>
            <a:r>
              <a:rPr lang="en-US" sz="3200" b="1" kern="0">
                <a:solidFill>
                  <a:prstClr val="white"/>
                </a:solidFill>
                <a:latin typeface="Poppins" panose="00000500000000000000" pitchFamily="50" charset="0"/>
                <a:ea typeface="+mn-lt"/>
                <a:cs typeface="Calibri"/>
                <a:sym typeface="Comic Sans MS"/>
              </a:rPr>
              <a:t>Filling in a Table</a:t>
            </a:r>
            <a:endParaRPr lang="en-US" sz="3200" b="1" kern="0">
              <a:solidFill>
                <a:prstClr val="white"/>
              </a:solidFill>
              <a:latin typeface="Poppins" panose="00000500000000000000" pitchFamily="50" charset="0"/>
              <a:ea typeface="+mn-lt"/>
              <a:cs typeface="Calibri"/>
              <a:sym typeface="Arial"/>
            </a:endParaRPr>
          </a:p>
        </p:txBody>
      </p:sp>
      <p:sp>
        <p:nvSpPr>
          <p:cNvPr id="11" name="Google Shape;90;p17" descr="I want strawberry ice cream">
            <a:extLst>
              <a:ext uri="{FF2B5EF4-FFF2-40B4-BE49-F238E27FC236}">
                <a16:creationId xmlns:a16="http://schemas.microsoft.com/office/drawing/2014/main" id="{F35B4890-17E9-497E-9793-0D00AD236E01}"/>
              </a:ext>
            </a:extLst>
          </p:cNvPr>
          <p:cNvSpPr/>
          <p:nvPr/>
        </p:nvSpPr>
        <p:spPr>
          <a:xfrm rot="10800000">
            <a:off x="8451847" y="1714500"/>
            <a:ext cx="3571010" cy="1304742"/>
          </a:xfrm>
          <a:prstGeom prst="wedgeEllipseCallout">
            <a:avLst>
              <a:gd name="adj1" fmla="val 9650"/>
              <a:gd name="adj2" fmla="val -83739"/>
            </a:avLst>
          </a:prstGeom>
          <a:noFill/>
          <a:ln w="9525" cap="flat" cmpd="sng">
            <a:solidFill>
              <a:sysClr val="windowText" lastClr="000000">
                <a:lumMod val="65000"/>
                <a:lumOff val="35000"/>
              </a:sysClr>
            </a:solidFill>
            <a:prstDash val="solid"/>
            <a:round/>
            <a:headEnd type="none" w="sm" len="sm"/>
            <a:tailEnd type="none" w="sm" len="sm"/>
          </a:ln>
        </p:spPr>
        <p:txBody>
          <a:bodyPr spcFirstLastPara="1" wrap="square" lIns="68575" tIns="68575" rIns="68575" bIns="68575" anchor="ctr" anchorCtr="0">
            <a:noAutofit/>
          </a:bodyPr>
          <a:lstStyle/>
          <a:p>
            <a:pPr>
              <a:buClr>
                <a:srgbClr val="000000"/>
              </a:buClr>
              <a:buSzPts val="2000"/>
              <a:defRPr/>
            </a:pPr>
            <a:endParaRPr sz="2000" kern="0">
              <a:solidFill>
                <a:srgbClr val="000000"/>
              </a:solidFill>
              <a:latin typeface="Poppins"/>
              <a:ea typeface="Poppins"/>
              <a:cs typeface="Poppins"/>
              <a:sym typeface="Poppins"/>
            </a:endParaRPr>
          </a:p>
        </p:txBody>
      </p:sp>
    </p:spTree>
    <p:custDataLst>
      <p:tags r:id="rId1"/>
    </p:custDataLst>
    <p:extLst>
      <p:ext uri="{BB962C8B-B14F-4D97-AF65-F5344CB8AC3E}">
        <p14:creationId xmlns:p14="http://schemas.microsoft.com/office/powerpoint/2010/main" val="3490851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500"/>
                                        <p:tgtEl>
                                          <p:spTgt spid="13"/>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randombar(horizontal)">
                                      <p:cBhvr>
                                        <p:cTn id="10" dur="500"/>
                                        <p:tgtEl>
                                          <p:spTgt spid="11"/>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randombar(horizontal)">
                                      <p:cBhvr>
                                        <p:cTn id="13" dur="500"/>
                                        <p:tgtEl>
                                          <p:spTgt spid="12"/>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randombar(horizontal)">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p:cTn id="21" dur="500" fill="hold"/>
                                        <p:tgtEl>
                                          <p:spTgt spid="28"/>
                                        </p:tgtEl>
                                        <p:attrNameLst>
                                          <p:attrName>ppt_w</p:attrName>
                                        </p:attrNameLst>
                                      </p:cBhvr>
                                      <p:tavLst>
                                        <p:tav tm="0">
                                          <p:val>
                                            <p:fltVal val="0"/>
                                          </p:val>
                                        </p:tav>
                                        <p:tav tm="100000">
                                          <p:val>
                                            <p:strVal val="#ppt_w"/>
                                          </p:val>
                                        </p:tav>
                                      </p:tavLst>
                                    </p:anim>
                                    <p:anim calcmode="lin" valueType="num">
                                      <p:cBhvr>
                                        <p:cTn id="22" dur="500" fill="hold"/>
                                        <p:tgtEl>
                                          <p:spTgt spid="28"/>
                                        </p:tgtEl>
                                        <p:attrNameLst>
                                          <p:attrName>ppt_h</p:attrName>
                                        </p:attrNameLst>
                                      </p:cBhvr>
                                      <p:tavLst>
                                        <p:tav tm="0">
                                          <p:val>
                                            <p:fltVal val="0"/>
                                          </p:val>
                                        </p:tav>
                                        <p:tav tm="100000">
                                          <p:val>
                                            <p:strVal val="#ppt_h"/>
                                          </p:val>
                                        </p:tav>
                                      </p:tavLst>
                                    </p:anim>
                                    <p:animEffect transition="in" filter="fade">
                                      <p:cBhvr>
                                        <p:cTn id="2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p:bldP spid="1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7" name="Google Shape;189;p31">
            <a:extLst>
              <a:ext uri="{FF2B5EF4-FFF2-40B4-BE49-F238E27FC236}">
                <a16:creationId xmlns:a16="http://schemas.microsoft.com/office/drawing/2014/main" id="{22F34557-84AC-4C47-BAF0-225FFB14B993}"/>
              </a:ext>
            </a:extLst>
          </p:cNvPr>
          <p:cNvSpPr/>
          <p:nvPr/>
        </p:nvSpPr>
        <p:spPr>
          <a:xfrm>
            <a:off x="9659793" y="5902891"/>
            <a:ext cx="1469571" cy="659572"/>
          </a:xfrm>
          <a:prstGeom prst="rect">
            <a:avLst/>
          </a:prstGeom>
          <a:noFill/>
          <a:ln>
            <a:noFill/>
          </a:ln>
        </p:spPr>
        <p:txBody>
          <a:bodyPr spcFirstLastPara="1" wrap="square" lIns="68575" tIns="34275" rIns="68575" bIns="34275" anchor="t" anchorCtr="0">
            <a:noAutofit/>
          </a:bodyPr>
          <a:lstStyle/>
          <a:p>
            <a:pPr algn="ctr">
              <a:buClr>
                <a:srgbClr val="000000"/>
              </a:buClr>
            </a:pPr>
            <a:r>
              <a:rPr lang="en-US" sz="2800" kern="0">
                <a:solidFill>
                  <a:prstClr val="black">
                    <a:lumMod val="65000"/>
                    <a:lumOff val="35000"/>
                  </a:prstClr>
                </a:solidFill>
                <a:latin typeface="Poppins" panose="00000500000000000000" pitchFamily="50" charset="0"/>
                <a:ea typeface="Comic Sans MS"/>
                <a:cs typeface="Poppins" panose="020B0604020202020204" charset="0"/>
                <a:sym typeface="Comic Sans MS"/>
              </a:rPr>
              <a:t>Sahar</a:t>
            </a:r>
            <a:endParaRPr lang="en-US" sz="2800" kern="0">
              <a:solidFill>
                <a:prstClr val="black">
                  <a:lumMod val="65000"/>
                  <a:lumOff val="35000"/>
                </a:prstClr>
              </a:solidFill>
              <a:latin typeface="Poppins" panose="00000500000000000000" pitchFamily="50" charset="0"/>
              <a:ea typeface="Calibri"/>
              <a:cs typeface="Poppins" panose="020B0604020202020204" charset="0"/>
              <a:sym typeface="Calibri"/>
            </a:endParaRPr>
          </a:p>
        </p:txBody>
      </p:sp>
      <p:sp>
        <p:nvSpPr>
          <p:cNvPr id="12" name="Google Shape;189;p31">
            <a:extLst>
              <a:ext uri="{FF2B5EF4-FFF2-40B4-BE49-F238E27FC236}">
                <a16:creationId xmlns:a16="http://schemas.microsoft.com/office/drawing/2014/main" id="{22F34557-84AC-4C47-BAF0-225FFB14B993}"/>
              </a:ext>
            </a:extLst>
          </p:cNvPr>
          <p:cNvSpPr/>
          <p:nvPr/>
        </p:nvSpPr>
        <p:spPr>
          <a:xfrm>
            <a:off x="8687768" y="1924503"/>
            <a:ext cx="3219325" cy="715577"/>
          </a:xfrm>
          <a:prstGeom prst="rect">
            <a:avLst/>
          </a:prstGeom>
          <a:noFill/>
          <a:ln>
            <a:noFill/>
          </a:ln>
        </p:spPr>
        <p:txBody>
          <a:bodyPr spcFirstLastPara="1" wrap="square" lIns="68575" tIns="34275" rIns="68575" bIns="34275" anchor="t" anchorCtr="0">
            <a:noAutofit/>
          </a:bodyPr>
          <a:lstStyle/>
          <a:p>
            <a:pPr algn="ctr">
              <a:buClr>
                <a:srgbClr val="000000"/>
              </a:buClr>
            </a:pPr>
            <a:r>
              <a:rPr lang="en-US" sz="2600" kern="0" dirty="0">
                <a:solidFill>
                  <a:prstClr val="black">
                    <a:lumMod val="65000"/>
                    <a:lumOff val="35000"/>
                  </a:prstClr>
                </a:solidFill>
                <a:latin typeface="Poppins" panose="00000500000000000000" pitchFamily="50" charset="0"/>
                <a:ea typeface="Comic Sans MS"/>
                <a:cs typeface="Poppins" panose="020B0604020202020204" charset="0"/>
                <a:sym typeface="Comic Sans MS"/>
              </a:rPr>
              <a:t>I want vanilla ice cream.</a:t>
            </a:r>
            <a:endParaRPr lang="en-US" sz="2600" kern="0" dirty="0">
              <a:solidFill>
                <a:prstClr val="black">
                  <a:lumMod val="65000"/>
                  <a:lumOff val="35000"/>
                </a:prstClr>
              </a:solidFill>
              <a:latin typeface="Poppins" panose="00000500000000000000" pitchFamily="50" charset="0"/>
              <a:ea typeface="Calibri"/>
              <a:cs typeface="Poppins" panose="020B0604020202020204" charset="0"/>
              <a:sym typeface="Calibri"/>
            </a:endParaRPr>
          </a:p>
        </p:txBody>
      </p:sp>
      <p:pic>
        <p:nvPicPr>
          <p:cNvPr id="16"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p:blipFill>
        <p:spPr bwMode="auto">
          <a:xfrm>
            <a:off x="8901225" y="3106999"/>
            <a:ext cx="2743200" cy="2743200"/>
          </a:xfrm>
          <a:prstGeom prst="rect">
            <a:avLst/>
          </a:prstGeom>
          <a:noFill/>
          <a:ln w="9525">
            <a:noFill/>
            <a:miter lim="800000"/>
            <a:headEnd/>
            <a:tailEnd/>
          </a:ln>
          <a:effectLst/>
        </p:spPr>
      </p:pic>
      <p:graphicFrame>
        <p:nvGraphicFramePr>
          <p:cNvPr id="19" name="Table 2">
            <a:extLst>
              <a:ext uri="{FF2B5EF4-FFF2-40B4-BE49-F238E27FC236}">
                <a16:creationId xmlns:a16="http://schemas.microsoft.com/office/drawing/2014/main" id="{EBE457CB-81B9-46B0-8921-FFE4432DE2D9}"/>
              </a:ext>
            </a:extLst>
          </p:cNvPr>
          <p:cNvGraphicFramePr>
            <a:graphicFrameLocks noGrp="1"/>
          </p:cNvGraphicFramePr>
          <p:nvPr/>
        </p:nvGraphicFramePr>
        <p:xfrm>
          <a:off x="159161" y="2242227"/>
          <a:ext cx="8128000" cy="4176546"/>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3102360187"/>
                    </a:ext>
                  </a:extLst>
                </a:gridCol>
                <a:gridCol w="2032000">
                  <a:extLst>
                    <a:ext uri="{9D8B030D-6E8A-4147-A177-3AD203B41FA5}">
                      <a16:colId xmlns:a16="http://schemas.microsoft.com/office/drawing/2014/main" val="3962135726"/>
                    </a:ext>
                  </a:extLst>
                </a:gridCol>
                <a:gridCol w="2032000">
                  <a:extLst>
                    <a:ext uri="{9D8B030D-6E8A-4147-A177-3AD203B41FA5}">
                      <a16:colId xmlns:a16="http://schemas.microsoft.com/office/drawing/2014/main" val="4229310286"/>
                    </a:ext>
                  </a:extLst>
                </a:gridCol>
                <a:gridCol w="2032000">
                  <a:extLst>
                    <a:ext uri="{9D8B030D-6E8A-4147-A177-3AD203B41FA5}">
                      <a16:colId xmlns:a16="http://schemas.microsoft.com/office/drawing/2014/main" val="242213252"/>
                    </a:ext>
                  </a:extLst>
                </a:gridCol>
              </a:tblGrid>
              <a:tr h="696091">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2270798143"/>
                  </a:ext>
                </a:extLst>
              </a:tr>
              <a:tr h="696091">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37917354"/>
                  </a:ext>
                </a:extLst>
              </a:tr>
              <a:tr h="696091">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3584843107"/>
                  </a:ext>
                </a:extLst>
              </a:tr>
              <a:tr h="696091">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528733355"/>
                  </a:ext>
                </a:extLst>
              </a:tr>
              <a:tr h="696091">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4224469476"/>
                  </a:ext>
                </a:extLst>
              </a:tr>
              <a:tr h="696091">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2971824987"/>
                  </a:ext>
                </a:extLst>
              </a:tr>
            </a:tbl>
          </a:graphicData>
        </a:graphic>
      </p:graphicFrame>
      <p:sp>
        <p:nvSpPr>
          <p:cNvPr id="20" name="TextBox 19">
            <a:extLst>
              <a:ext uri="{FF2B5EF4-FFF2-40B4-BE49-F238E27FC236}">
                <a16:creationId xmlns:a16="http://schemas.microsoft.com/office/drawing/2014/main" id="{93AC2CA7-4A67-4919-9B1B-E28D023895B0}"/>
              </a:ext>
            </a:extLst>
          </p:cNvPr>
          <p:cNvSpPr txBox="1"/>
          <p:nvPr/>
        </p:nvSpPr>
        <p:spPr>
          <a:xfrm>
            <a:off x="159162" y="2315797"/>
            <a:ext cx="2017982" cy="492443"/>
          </a:xfrm>
          <a:prstGeom prst="rect">
            <a:avLst/>
          </a:prstGeom>
          <a:noFill/>
        </p:spPr>
        <p:txBody>
          <a:bodyPr wrap="square" rtlCol="0">
            <a:spAutoFit/>
          </a:bodyPr>
          <a:lstStyle/>
          <a:p>
            <a:pPr algn="ctr"/>
            <a:r>
              <a:rPr lang="en-GB" sz="2600">
                <a:solidFill>
                  <a:schemeClr val="bg1"/>
                </a:solidFill>
                <a:latin typeface="Poppins" panose="00000500000000000000"/>
              </a:rPr>
              <a:t>Name</a:t>
            </a:r>
            <a:endParaRPr lang="en-US" sz="2600">
              <a:solidFill>
                <a:schemeClr val="bg1"/>
              </a:solidFill>
              <a:latin typeface="Poppins" panose="00000500000000000000"/>
            </a:endParaRPr>
          </a:p>
        </p:txBody>
      </p:sp>
      <p:sp>
        <p:nvSpPr>
          <p:cNvPr id="21" name="TextBox 20">
            <a:extLst>
              <a:ext uri="{FF2B5EF4-FFF2-40B4-BE49-F238E27FC236}">
                <a16:creationId xmlns:a16="http://schemas.microsoft.com/office/drawing/2014/main" id="{28CF5A67-9966-4433-BDFC-BBEEC0FC2C54}"/>
              </a:ext>
            </a:extLst>
          </p:cNvPr>
          <p:cNvSpPr txBox="1"/>
          <p:nvPr/>
        </p:nvSpPr>
        <p:spPr>
          <a:xfrm>
            <a:off x="2205179" y="2315797"/>
            <a:ext cx="2017982" cy="492443"/>
          </a:xfrm>
          <a:prstGeom prst="rect">
            <a:avLst/>
          </a:prstGeom>
          <a:noFill/>
        </p:spPr>
        <p:txBody>
          <a:bodyPr wrap="square" rtlCol="0">
            <a:spAutoFit/>
          </a:bodyPr>
          <a:lstStyle/>
          <a:p>
            <a:pPr algn="ctr"/>
            <a:r>
              <a:rPr lang="en-GB" sz="2600">
                <a:solidFill>
                  <a:schemeClr val="bg1"/>
                </a:solidFill>
                <a:latin typeface="Poppins" panose="00000500000000000000"/>
              </a:rPr>
              <a:t>Chocolate</a:t>
            </a:r>
            <a:endParaRPr lang="en-US" sz="2600">
              <a:solidFill>
                <a:schemeClr val="bg1"/>
              </a:solidFill>
              <a:latin typeface="Poppins" panose="00000500000000000000"/>
            </a:endParaRPr>
          </a:p>
        </p:txBody>
      </p:sp>
      <p:sp>
        <p:nvSpPr>
          <p:cNvPr id="22" name="TextBox 21">
            <a:extLst>
              <a:ext uri="{FF2B5EF4-FFF2-40B4-BE49-F238E27FC236}">
                <a16:creationId xmlns:a16="http://schemas.microsoft.com/office/drawing/2014/main" id="{1605DFBE-7C1E-4264-896F-C0C453D9189B}"/>
              </a:ext>
            </a:extLst>
          </p:cNvPr>
          <p:cNvSpPr txBox="1"/>
          <p:nvPr/>
        </p:nvSpPr>
        <p:spPr>
          <a:xfrm>
            <a:off x="4215449" y="2315797"/>
            <a:ext cx="2017982" cy="492443"/>
          </a:xfrm>
          <a:prstGeom prst="rect">
            <a:avLst/>
          </a:prstGeom>
          <a:noFill/>
        </p:spPr>
        <p:txBody>
          <a:bodyPr wrap="square" rtlCol="0">
            <a:spAutoFit/>
          </a:bodyPr>
          <a:lstStyle/>
          <a:p>
            <a:pPr algn="ctr"/>
            <a:r>
              <a:rPr lang="en-GB" sz="2600">
                <a:solidFill>
                  <a:schemeClr val="bg1"/>
                </a:solidFill>
                <a:latin typeface="Poppins" panose="00000500000000000000"/>
              </a:rPr>
              <a:t>Vanilla</a:t>
            </a:r>
            <a:endParaRPr lang="en-US" sz="2600">
              <a:solidFill>
                <a:schemeClr val="bg1"/>
              </a:solidFill>
              <a:latin typeface="Poppins" panose="00000500000000000000"/>
            </a:endParaRPr>
          </a:p>
        </p:txBody>
      </p:sp>
      <p:sp>
        <p:nvSpPr>
          <p:cNvPr id="23" name="TextBox 22">
            <a:extLst>
              <a:ext uri="{FF2B5EF4-FFF2-40B4-BE49-F238E27FC236}">
                <a16:creationId xmlns:a16="http://schemas.microsoft.com/office/drawing/2014/main" id="{663ADFAB-97EB-404F-BD75-90F8A6CCCFC4}"/>
              </a:ext>
            </a:extLst>
          </p:cNvPr>
          <p:cNvSpPr txBox="1"/>
          <p:nvPr/>
        </p:nvSpPr>
        <p:spPr>
          <a:xfrm>
            <a:off x="6260026" y="2315797"/>
            <a:ext cx="2010270" cy="492443"/>
          </a:xfrm>
          <a:prstGeom prst="rect">
            <a:avLst/>
          </a:prstGeom>
          <a:noFill/>
        </p:spPr>
        <p:txBody>
          <a:bodyPr wrap="square" rtlCol="0">
            <a:spAutoFit/>
          </a:bodyPr>
          <a:lstStyle/>
          <a:p>
            <a:pPr algn="ctr"/>
            <a:r>
              <a:rPr lang="en-GB" sz="2600">
                <a:solidFill>
                  <a:schemeClr val="bg1"/>
                </a:solidFill>
                <a:latin typeface="Poppins" panose="00000500000000000000"/>
              </a:rPr>
              <a:t>Strawberry</a:t>
            </a:r>
            <a:endParaRPr lang="en-US" sz="2600">
              <a:solidFill>
                <a:schemeClr val="bg1"/>
              </a:solidFill>
              <a:latin typeface="Poppins" panose="00000500000000000000"/>
            </a:endParaRPr>
          </a:p>
        </p:txBody>
      </p:sp>
      <p:sp>
        <p:nvSpPr>
          <p:cNvPr id="24" name="TextBox 23">
            <a:extLst>
              <a:ext uri="{FF2B5EF4-FFF2-40B4-BE49-F238E27FC236}">
                <a16:creationId xmlns:a16="http://schemas.microsoft.com/office/drawing/2014/main" id="{26CB6A6A-59B0-4E97-94E8-6818E7C8C152}"/>
              </a:ext>
            </a:extLst>
          </p:cNvPr>
          <p:cNvSpPr txBox="1"/>
          <p:nvPr/>
        </p:nvSpPr>
        <p:spPr>
          <a:xfrm>
            <a:off x="159160" y="3041687"/>
            <a:ext cx="2017983" cy="492443"/>
          </a:xfrm>
          <a:prstGeom prst="rect">
            <a:avLst/>
          </a:prstGeom>
          <a:noFill/>
        </p:spPr>
        <p:txBody>
          <a:bodyPr wrap="square" rtlCol="0">
            <a:spAutoFit/>
          </a:bodyPr>
          <a:lstStyle/>
          <a:p>
            <a:pPr algn="ctr"/>
            <a:r>
              <a:rPr lang="en-GB" sz="2600">
                <a:solidFill>
                  <a:schemeClr val="tx1">
                    <a:lumMod val="65000"/>
                    <a:lumOff val="35000"/>
                  </a:schemeClr>
                </a:solidFill>
                <a:latin typeface="Poppins" panose="00000500000000000000"/>
              </a:rPr>
              <a:t>Sara</a:t>
            </a:r>
            <a:endParaRPr lang="en-US" sz="2600">
              <a:solidFill>
                <a:schemeClr val="tx1">
                  <a:lumMod val="65000"/>
                  <a:lumOff val="35000"/>
                </a:schemeClr>
              </a:solidFill>
              <a:latin typeface="Poppins" panose="00000500000000000000"/>
            </a:endParaRPr>
          </a:p>
        </p:txBody>
      </p:sp>
      <p:sp>
        <p:nvSpPr>
          <p:cNvPr id="25" name="TextBox 24">
            <a:extLst>
              <a:ext uri="{FF2B5EF4-FFF2-40B4-BE49-F238E27FC236}">
                <a16:creationId xmlns:a16="http://schemas.microsoft.com/office/drawing/2014/main" id="{B40587BA-CF7C-4DE4-B5A7-0542480AC447}"/>
              </a:ext>
            </a:extLst>
          </p:cNvPr>
          <p:cNvSpPr txBox="1"/>
          <p:nvPr/>
        </p:nvSpPr>
        <p:spPr>
          <a:xfrm>
            <a:off x="187196" y="3689138"/>
            <a:ext cx="2017983" cy="492443"/>
          </a:xfrm>
          <a:prstGeom prst="rect">
            <a:avLst/>
          </a:prstGeom>
          <a:noFill/>
        </p:spPr>
        <p:txBody>
          <a:bodyPr wrap="square" rtlCol="0">
            <a:spAutoFit/>
          </a:bodyPr>
          <a:lstStyle/>
          <a:p>
            <a:pPr algn="ctr"/>
            <a:r>
              <a:rPr lang="en-GB" sz="2600">
                <a:solidFill>
                  <a:schemeClr val="tx1">
                    <a:lumMod val="65000"/>
                    <a:lumOff val="35000"/>
                  </a:schemeClr>
                </a:solidFill>
                <a:latin typeface="Poppins" panose="00000500000000000000"/>
              </a:rPr>
              <a:t>Sahar</a:t>
            </a:r>
            <a:endParaRPr lang="en-US" sz="2600">
              <a:solidFill>
                <a:schemeClr val="tx1">
                  <a:lumMod val="65000"/>
                  <a:lumOff val="35000"/>
                </a:schemeClr>
              </a:solidFill>
              <a:latin typeface="Poppins" panose="00000500000000000000"/>
            </a:endParaRPr>
          </a:p>
        </p:txBody>
      </p:sp>
      <p:sp>
        <p:nvSpPr>
          <p:cNvPr id="26" name="TextBox 25">
            <a:extLst>
              <a:ext uri="{FF2B5EF4-FFF2-40B4-BE49-F238E27FC236}">
                <a16:creationId xmlns:a16="http://schemas.microsoft.com/office/drawing/2014/main" id="{014AF7C9-76C4-457E-85B9-C29AA774B3F3}"/>
              </a:ext>
            </a:extLst>
          </p:cNvPr>
          <p:cNvSpPr txBox="1"/>
          <p:nvPr/>
        </p:nvSpPr>
        <p:spPr>
          <a:xfrm>
            <a:off x="159160" y="4443289"/>
            <a:ext cx="2046019" cy="492443"/>
          </a:xfrm>
          <a:prstGeom prst="rect">
            <a:avLst/>
          </a:prstGeom>
          <a:noFill/>
        </p:spPr>
        <p:txBody>
          <a:bodyPr wrap="square" rtlCol="0">
            <a:spAutoFit/>
          </a:bodyPr>
          <a:lstStyle/>
          <a:p>
            <a:pPr algn="ctr"/>
            <a:r>
              <a:rPr lang="en-GB" sz="2600">
                <a:solidFill>
                  <a:schemeClr val="tx1">
                    <a:lumMod val="65000"/>
                    <a:lumOff val="35000"/>
                  </a:schemeClr>
                </a:solidFill>
                <a:latin typeface="Poppins" panose="00000500000000000000"/>
              </a:rPr>
              <a:t>Hisham</a:t>
            </a:r>
            <a:endParaRPr lang="en-US" sz="2600">
              <a:solidFill>
                <a:schemeClr val="tx1">
                  <a:lumMod val="65000"/>
                  <a:lumOff val="35000"/>
                </a:schemeClr>
              </a:solidFill>
              <a:latin typeface="Poppins" panose="00000500000000000000"/>
            </a:endParaRPr>
          </a:p>
        </p:txBody>
      </p:sp>
      <p:sp>
        <p:nvSpPr>
          <p:cNvPr id="27" name="TextBox 26">
            <a:extLst>
              <a:ext uri="{FF2B5EF4-FFF2-40B4-BE49-F238E27FC236}">
                <a16:creationId xmlns:a16="http://schemas.microsoft.com/office/drawing/2014/main" id="{7D1D26FE-1CF4-4A10-887D-C84A4DF5ACC1}"/>
              </a:ext>
            </a:extLst>
          </p:cNvPr>
          <p:cNvSpPr txBox="1"/>
          <p:nvPr/>
        </p:nvSpPr>
        <p:spPr>
          <a:xfrm>
            <a:off x="159160" y="5141290"/>
            <a:ext cx="2046019" cy="492443"/>
          </a:xfrm>
          <a:prstGeom prst="rect">
            <a:avLst/>
          </a:prstGeom>
          <a:noFill/>
        </p:spPr>
        <p:txBody>
          <a:bodyPr wrap="square" rtlCol="0">
            <a:spAutoFit/>
          </a:bodyPr>
          <a:lstStyle/>
          <a:p>
            <a:pPr algn="ctr"/>
            <a:r>
              <a:rPr lang="en-GB" sz="2600">
                <a:solidFill>
                  <a:schemeClr val="tx1">
                    <a:lumMod val="65000"/>
                    <a:lumOff val="35000"/>
                  </a:schemeClr>
                </a:solidFill>
                <a:latin typeface="Poppins" panose="00000500000000000000"/>
              </a:rPr>
              <a:t>Firas</a:t>
            </a:r>
            <a:endParaRPr lang="en-US" sz="2600">
              <a:solidFill>
                <a:schemeClr val="tx1">
                  <a:lumMod val="65000"/>
                  <a:lumOff val="35000"/>
                </a:schemeClr>
              </a:solidFill>
              <a:latin typeface="Poppins" panose="00000500000000000000"/>
            </a:endParaRPr>
          </a:p>
        </p:txBody>
      </p:sp>
      <p:sp>
        <p:nvSpPr>
          <p:cNvPr id="28" name="TextBox 27">
            <a:extLst>
              <a:ext uri="{FF2B5EF4-FFF2-40B4-BE49-F238E27FC236}">
                <a16:creationId xmlns:a16="http://schemas.microsoft.com/office/drawing/2014/main" id="{D0D39102-5516-4171-83C4-AF0E26B1FB79}"/>
              </a:ext>
            </a:extLst>
          </p:cNvPr>
          <p:cNvSpPr txBox="1"/>
          <p:nvPr/>
        </p:nvSpPr>
        <p:spPr>
          <a:xfrm>
            <a:off x="173177" y="5839291"/>
            <a:ext cx="2017983" cy="492443"/>
          </a:xfrm>
          <a:prstGeom prst="rect">
            <a:avLst/>
          </a:prstGeom>
          <a:noFill/>
        </p:spPr>
        <p:txBody>
          <a:bodyPr wrap="square" rtlCol="0">
            <a:spAutoFit/>
          </a:bodyPr>
          <a:lstStyle/>
          <a:p>
            <a:pPr algn="ctr"/>
            <a:r>
              <a:rPr lang="en-GB" sz="2600">
                <a:solidFill>
                  <a:schemeClr val="tx1">
                    <a:lumMod val="65000"/>
                    <a:lumOff val="35000"/>
                  </a:schemeClr>
                </a:solidFill>
                <a:latin typeface="Poppins" panose="00000500000000000000"/>
              </a:rPr>
              <a:t>Total</a:t>
            </a:r>
            <a:endParaRPr lang="en-US" sz="2600">
              <a:solidFill>
                <a:schemeClr val="tx1">
                  <a:lumMod val="65000"/>
                  <a:lumOff val="35000"/>
                </a:schemeClr>
              </a:solidFill>
              <a:latin typeface="Poppins" panose="00000500000000000000"/>
            </a:endParaRPr>
          </a:p>
        </p:txBody>
      </p:sp>
      <p:pic>
        <p:nvPicPr>
          <p:cNvPr id="29" name="t_foot">
            <a:extLst>
              <a:ext uri="{FF2B5EF4-FFF2-40B4-BE49-F238E27FC236}">
                <a16:creationId xmlns:a16="http://schemas.microsoft.com/office/drawing/2014/main" id="{67E88D6E-AB68-481C-B5FD-8E0A78C2EDE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7066749" y="3002992"/>
            <a:ext cx="549466" cy="509505"/>
          </a:xfrm>
          <a:prstGeom prst="rect">
            <a:avLst/>
          </a:prstGeom>
        </p:spPr>
      </p:pic>
      <p:pic>
        <p:nvPicPr>
          <p:cNvPr id="30" name="t_foot">
            <a:extLst>
              <a:ext uri="{FF2B5EF4-FFF2-40B4-BE49-F238E27FC236}">
                <a16:creationId xmlns:a16="http://schemas.microsoft.com/office/drawing/2014/main" id="{2BF05879-D1BA-4371-9B0E-889741C7F78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2939436" y="4404594"/>
            <a:ext cx="549466" cy="509505"/>
          </a:xfrm>
          <a:prstGeom prst="rect">
            <a:avLst/>
          </a:prstGeom>
        </p:spPr>
      </p:pic>
      <p:pic>
        <p:nvPicPr>
          <p:cNvPr id="31" name="t_foot">
            <a:extLst>
              <a:ext uri="{FF2B5EF4-FFF2-40B4-BE49-F238E27FC236}">
                <a16:creationId xmlns:a16="http://schemas.microsoft.com/office/drawing/2014/main" id="{95E7C560-6544-4FF7-A93D-EC06CC275DE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4971436" y="3719882"/>
            <a:ext cx="549466" cy="509505"/>
          </a:xfrm>
          <a:prstGeom prst="rect">
            <a:avLst/>
          </a:prstGeom>
        </p:spPr>
      </p:pic>
      <p:sp>
        <p:nvSpPr>
          <p:cNvPr id="32" name="Google Shape;223;p10">
            <a:extLst>
              <a:ext uri="{FF2B5EF4-FFF2-40B4-BE49-F238E27FC236}">
                <a16:creationId xmlns:a16="http://schemas.microsoft.com/office/drawing/2014/main" id="{D4B20353-1DA5-4360-A1C4-19AC5DDA2C2B}"/>
              </a:ext>
            </a:extLst>
          </p:cNvPr>
          <p:cNvSpPr txBox="1"/>
          <p:nvPr/>
        </p:nvSpPr>
        <p:spPr>
          <a:xfrm>
            <a:off x="-1587" y="1216258"/>
            <a:ext cx="12191999" cy="584735"/>
          </a:xfrm>
          <a:prstGeom prst="rect">
            <a:avLst/>
          </a:prstGeom>
          <a:solidFill>
            <a:srgbClr val="A8B9EA"/>
          </a:solidFill>
          <a:ln>
            <a:noFill/>
          </a:ln>
        </p:spPr>
        <p:txBody>
          <a:bodyPr spcFirstLastPara="1" wrap="square" lIns="91425" tIns="45700" rIns="91425" bIns="45700" anchor="t" anchorCtr="0">
            <a:spAutoFit/>
          </a:bodyPr>
          <a:lstStyle/>
          <a:p>
            <a:pPr marL="515620"/>
            <a:r>
              <a:rPr lang="en-US" sz="3200">
                <a:solidFill>
                  <a:schemeClr val="tx1">
                    <a:lumMod val="85000"/>
                    <a:lumOff val="15000"/>
                  </a:schemeClr>
                </a:solidFill>
                <a:latin typeface="Poppins"/>
                <a:cs typeface="Poppins" panose="00000500000000000000" pitchFamily="50" charset="0"/>
              </a:rPr>
              <a:t>You</a:t>
            </a:r>
            <a:r>
              <a:rPr lang="en-US" sz="3200" b="0">
                <a:solidFill>
                  <a:schemeClr val="tx1">
                    <a:lumMod val="85000"/>
                    <a:lumOff val="15000"/>
                  </a:schemeClr>
                </a:solidFill>
                <a:latin typeface="Poppins"/>
                <a:cs typeface="Poppins" panose="00000500000000000000" pitchFamily="50" charset="0"/>
              </a:rPr>
              <a:t> </a:t>
            </a:r>
            <a:r>
              <a:rPr lang="en-US" sz="3200">
                <a:solidFill>
                  <a:schemeClr val="tx1">
                    <a:lumMod val="85000"/>
                    <a:lumOff val="15000"/>
                  </a:schemeClr>
                </a:solidFill>
                <a:latin typeface="Poppins"/>
                <a:cs typeface="Poppins" panose="00000500000000000000" pitchFamily="50" charset="0"/>
              </a:rPr>
              <a:t>Do</a:t>
            </a:r>
            <a:endParaRPr lang="en-US" sz="3200">
              <a:solidFill>
                <a:schemeClr val="tx1">
                  <a:lumMod val="85000"/>
                  <a:lumOff val="15000"/>
                </a:schemeClr>
              </a:solidFill>
              <a:latin typeface="Poppins"/>
              <a:ea typeface="Comic Sans MS"/>
              <a:cs typeface="Poppins" panose="00000500000000000000" pitchFamily="2" charset="0"/>
            </a:endParaRPr>
          </a:p>
        </p:txBody>
      </p:sp>
      <p:sp>
        <p:nvSpPr>
          <p:cNvPr id="33" name="Google Shape;222;p10">
            <a:extLst>
              <a:ext uri="{FF2B5EF4-FFF2-40B4-BE49-F238E27FC236}">
                <a16:creationId xmlns:a16="http://schemas.microsoft.com/office/drawing/2014/main" id="{111B1654-B5BC-4DC5-94F5-A3915701F315}"/>
              </a:ext>
            </a:extLst>
          </p:cNvPr>
          <p:cNvSpPr txBox="1"/>
          <p:nvPr/>
        </p:nvSpPr>
        <p:spPr>
          <a:xfrm>
            <a:off x="3175" y="655737"/>
            <a:ext cx="12188825" cy="584735"/>
          </a:xfrm>
          <a:prstGeom prst="rect">
            <a:avLst/>
          </a:prstGeom>
          <a:solidFill>
            <a:srgbClr val="274193"/>
          </a:solidFill>
          <a:ln>
            <a:noFill/>
          </a:ln>
        </p:spPr>
        <p:txBody>
          <a:bodyPr spcFirstLastPara="1" wrap="square" lIns="91425" tIns="45700" rIns="91425" bIns="45700" anchor="t" anchorCtr="0">
            <a:spAutoFit/>
          </a:bodyPr>
          <a:lstStyle/>
          <a:p>
            <a:pPr lvl="1">
              <a:buClr>
                <a:srgbClr val="000000"/>
              </a:buClr>
            </a:pPr>
            <a:r>
              <a:rPr lang="en-US" sz="3200" b="1" kern="0">
                <a:solidFill>
                  <a:prstClr val="white"/>
                </a:solidFill>
                <a:latin typeface="Poppins" panose="00000500000000000000" pitchFamily="50" charset="0"/>
                <a:ea typeface="+mn-lt"/>
                <a:cs typeface="Calibri"/>
                <a:sym typeface="Comic Sans MS"/>
              </a:rPr>
              <a:t>Filling in a Table</a:t>
            </a:r>
            <a:endParaRPr lang="en-US" sz="3200" b="1" kern="0">
              <a:solidFill>
                <a:prstClr val="white"/>
              </a:solidFill>
              <a:latin typeface="Poppins" panose="00000500000000000000" pitchFamily="50" charset="0"/>
              <a:ea typeface="+mn-lt"/>
              <a:cs typeface="Calibri"/>
              <a:sym typeface="Arial"/>
            </a:endParaRPr>
          </a:p>
        </p:txBody>
      </p:sp>
      <p:sp>
        <p:nvSpPr>
          <p:cNvPr id="11" name="Google Shape;90;p17" descr="I want strawberry ice cream">
            <a:extLst>
              <a:ext uri="{FF2B5EF4-FFF2-40B4-BE49-F238E27FC236}">
                <a16:creationId xmlns:a16="http://schemas.microsoft.com/office/drawing/2014/main" id="{F35B4890-17E9-497E-9793-0D00AD236E01}"/>
              </a:ext>
            </a:extLst>
          </p:cNvPr>
          <p:cNvSpPr/>
          <p:nvPr/>
        </p:nvSpPr>
        <p:spPr>
          <a:xfrm rot="10800000">
            <a:off x="8704633" y="1682985"/>
            <a:ext cx="3136385" cy="1304742"/>
          </a:xfrm>
          <a:prstGeom prst="wedgeEllipseCallout">
            <a:avLst>
              <a:gd name="adj1" fmla="val 13752"/>
              <a:gd name="adj2" fmla="val -65081"/>
            </a:avLst>
          </a:prstGeom>
          <a:noFill/>
          <a:ln w="9525" cap="flat" cmpd="sng">
            <a:solidFill>
              <a:sysClr val="windowText" lastClr="000000">
                <a:lumMod val="65000"/>
                <a:lumOff val="35000"/>
              </a:sysClr>
            </a:solidFill>
            <a:prstDash val="solid"/>
            <a:round/>
            <a:headEnd type="none" w="sm" len="sm"/>
            <a:tailEnd type="none" w="sm" len="sm"/>
          </a:ln>
        </p:spPr>
        <p:txBody>
          <a:bodyPr spcFirstLastPara="1" wrap="square" lIns="68575" tIns="68575" rIns="68575" bIns="68575" anchor="ctr" anchorCtr="0">
            <a:noAutofit/>
          </a:bodyPr>
          <a:lstStyle/>
          <a:p>
            <a:pPr>
              <a:buClr>
                <a:srgbClr val="000000"/>
              </a:buClr>
              <a:buSzPts val="2000"/>
              <a:defRPr/>
            </a:pPr>
            <a:endParaRPr sz="2000" kern="0">
              <a:solidFill>
                <a:srgbClr val="000000"/>
              </a:solidFill>
              <a:latin typeface="Poppins"/>
              <a:ea typeface="Poppins"/>
              <a:cs typeface="Poppins"/>
              <a:sym typeface="Poppins"/>
            </a:endParaRPr>
          </a:p>
        </p:txBody>
      </p:sp>
    </p:spTree>
    <p:custDataLst>
      <p:tags r:id="rId1"/>
    </p:custDataLst>
    <p:extLst>
      <p:ext uri="{BB962C8B-B14F-4D97-AF65-F5344CB8AC3E}">
        <p14:creationId xmlns:p14="http://schemas.microsoft.com/office/powerpoint/2010/main" val="2998197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500"/>
                                        <p:tgtEl>
                                          <p:spTgt spid="16"/>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randombar(horizontal)">
                                      <p:cBhvr>
                                        <p:cTn id="10" dur="500"/>
                                        <p:tgtEl>
                                          <p:spTgt spid="12"/>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randombar(horizontal)">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1"/>
                                        </p:tgtEl>
                                        <p:attrNameLst>
                                          <p:attrName>style.visibility</p:attrName>
                                        </p:attrNameLst>
                                      </p:cBhvr>
                                      <p:to>
                                        <p:strVal val="visible"/>
                                      </p:to>
                                    </p:set>
                                    <p:anim calcmode="lin" valueType="num">
                                      <p:cBhvr>
                                        <p:cTn id="21" dur="500" fill="hold"/>
                                        <p:tgtEl>
                                          <p:spTgt spid="31"/>
                                        </p:tgtEl>
                                        <p:attrNameLst>
                                          <p:attrName>ppt_w</p:attrName>
                                        </p:attrNameLst>
                                      </p:cBhvr>
                                      <p:tavLst>
                                        <p:tav tm="0">
                                          <p:val>
                                            <p:fltVal val="0"/>
                                          </p:val>
                                        </p:tav>
                                        <p:tav tm="100000">
                                          <p:val>
                                            <p:strVal val="#ppt_w"/>
                                          </p:val>
                                        </p:tav>
                                      </p:tavLst>
                                    </p:anim>
                                    <p:anim calcmode="lin" valueType="num">
                                      <p:cBhvr>
                                        <p:cTn id="22" dur="500" fill="hold"/>
                                        <p:tgtEl>
                                          <p:spTgt spid="31"/>
                                        </p:tgtEl>
                                        <p:attrNameLst>
                                          <p:attrName>ppt_h</p:attrName>
                                        </p:attrNameLst>
                                      </p:cBhvr>
                                      <p:tavLst>
                                        <p:tav tm="0">
                                          <p:val>
                                            <p:fltVal val="0"/>
                                          </p:val>
                                        </p:tav>
                                        <p:tav tm="100000">
                                          <p:val>
                                            <p:strVal val="#ppt_h"/>
                                          </p:val>
                                        </p:tav>
                                      </p:tavLst>
                                    </p:anim>
                                    <p:animEffect transition="in" filter="fade">
                                      <p:cBhvr>
                                        <p:cTn id="2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p:bldP spid="1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7" name="Google Shape;189;p31">
            <a:extLst>
              <a:ext uri="{FF2B5EF4-FFF2-40B4-BE49-F238E27FC236}">
                <a16:creationId xmlns:a16="http://schemas.microsoft.com/office/drawing/2014/main" id="{22F34557-84AC-4C47-BAF0-225FFB14B993}"/>
              </a:ext>
            </a:extLst>
          </p:cNvPr>
          <p:cNvSpPr/>
          <p:nvPr/>
        </p:nvSpPr>
        <p:spPr>
          <a:xfrm>
            <a:off x="9551075" y="5846821"/>
            <a:ext cx="1560270" cy="477362"/>
          </a:xfrm>
          <a:prstGeom prst="rect">
            <a:avLst/>
          </a:prstGeom>
          <a:noFill/>
          <a:ln>
            <a:noFill/>
          </a:ln>
        </p:spPr>
        <p:txBody>
          <a:bodyPr spcFirstLastPara="1" wrap="square" lIns="68575" tIns="34275" rIns="68575" bIns="34275" anchor="t" anchorCtr="0">
            <a:noAutofit/>
          </a:bodyPr>
          <a:lstStyle/>
          <a:p>
            <a:pPr algn="ctr">
              <a:buClr>
                <a:srgbClr val="000000"/>
              </a:buClr>
            </a:pPr>
            <a:r>
              <a:rPr lang="en-US" sz="2800" kern="0">
                <a:solidFill>
                  <a:prstClr val="black">
                    <a:lumMod val="65000"/>
                    <a:lumOff val="35000"/>
                  </a:prstClr>
                </a:solidFill>
                <a:latin typeface="Poppins" panose="00000500000000000000" pitchFamily="50" charset="0"/>
                <a:ea typeface="Comic Sans MS"/>
                <a:cs typeface="Poppins" panose="020B0604020202020204" charset="0"/>
                <a:sym typeface="Comic Sans MS"/>
              </a:rPr>
              <a:t>Firas</a:t>
            </a:r>
            <a:endParaRPr lang="en-US" sz="2800" kern="0">
              <a:solidFill>
                <a:prstClr val="black">
                  <a:lumMod val="65000"/>
                  <a:lumOff val="35000"/>
                </a:prstClr>
              </a:solidFill>
              <a:latin typeface="Poppins" panose="00000500000000000000" pitchFamily="50" charset="0"/>
              <a:ea typeface="Calibri"/>
              <a:cs typeface="Poppins" panose="020B0604020202020204" charset="0"/>
              <a:sym typeface="Calibri"/>
            </a:endParaRPr>
          </a:p>
        </p:txBody>
      </p:sp>
      <p:sp>
        <p:nvSpPr>
          <p:cNvPr id="12" name="Google Shape;189;p31">
            <a:extLst>
              <a:ext uri="{FF2B5EF4-FFF2-40B4-BE49-F238E27FC236}">
                <a16:creationId xmlns:a16="http://schemas.microsoft.com/office/drawing/2014/main" id="{22F34557-84AC-4C47-BAF0-225FFB14B993}"/>
              </a:ext>
            </a:extLst>
          </p:cNvPr>
          <p:cNvSpPr/>
          <p:nvPr/>
        </p:nvSpPr>
        <p:spPr>
          <a:xfrm>
            <a:off x="8447312" y="2052016"/>
            <a:ext cx="3438747" cy="914399"/>
          </a:xfrm>
          <a:prstGeom prst="rect">
            <a:avLst/>
          </a:prstGeom>
          <a:noFill/>
          <a:ln>
            <a:noFill/>
          </a:ln>
        </p:spPr>
        <p:txBody>
          <a:bodyPr spcFirstLastPara="1" wrap="square" lIns="68575" tIns="34275" rIns="68575" bIns="34275" anchor="t" anchorCtr="0">
            <a:noAutofit/>
          </a:bodyPr>
          <a:lstStyle/>
          <a:p>
            <a:pPr algn="ctr">
              <a:buClr>
                <a:srgbClr val="000000"/>
              </a:buClr>
            </a:pPr>
            <a:r>
              <a:rPr lang="en-GB" sz="2600" kern="0" dirty="0">
                <a:solidFill>
                  <a:prstClr val="black">
                    <a:lumMod val="65000"/>
                    <a:lumOff val="35000"/>
                  </a:prstClr>
                </a:solidFill>
                <a:latin typeface="Poppins" panose="00000500000000000000" pitchFamily="50" charset="0"/>
                <a:ea typeface="Comic Sans MS"/>
                <a:cs typeface="Poppins" panose="020B0604020202020204" charset="0"/>
                <a:sym typeface="Comic Sans MS"/>
              </a:rPr>
              <a:t>I want chocolate ice cream.</a:t>
            </a:r>
            <a:endParaRPr lang="en-GB" sz="2600" kern="0" dirty="0">
              <a:solidFill>
                <a:prstClr val="black">
                  <a:lumMod val="65000"/>
                  <a:lumOff val="35000"/>
                </a:prstClr>
              </a:solidFill>
              <a:latin typeface="Poppins" panose="00000500000000000000" pitchFamily="50" charset="0"/>
              <a:ea typeface="Calibri"/>
              <a:cs typeface="Poppins" panose="020B0604020202020204" charset="0"/>
              <a:sym typeface="Calibri"/>
            </a:endParaRPr>
          </a:p>
        </p:txBody>
      </p:sp>
      <p:pic>
        <p:nvPicPr>
          <p:cNvPr id="13"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p:blipFill>
        <p:spPr bwMode="auto">
          <a:xfrm>
            <a:off x="8991600" y="3073649"/>
            <a:ext cx="2743200" cy="2743200"/>
          </a:xfrm>
          <a:prstGeom prst="rect">
            <a:avLst/>
          </a:prstGeom>
          <a:noFill/>
          <a:ln w="9525">
            <a:noFill/>
            <a:miter lim="800000"/>
            <a:headEnd/>
            <a:tailEnd/>
          </a:ln>
          <a:effectLst/>
        </p:spPr>
      </p:pic>
      <p:graphicFrame>
        <p:nvGraphicFramePr>
          <p:cNvPr id="14" name="Table 2">
            <a:extLst>
              <a:ext uri="{FF2B5EF4-FFF2-40B4-BE49-F238E27FC236}">
                <a16:creationId xmlns:a16="http://schemas.microsoft.com/office/drawing/2014/main" id="{1285C177-BE5E-45CD-B8EB-6DA77B8F7A22}"/>
              </a:ext>
            </a:extLst>
          </p:cNvPr>
          <p:cNvGraphicFramePr>
            <a:graphicFrameLocks noGrp="1"/>
          </p:cNvGraphicFramePr>
          <p:nvPr/>
        </p:nvGraphicFramePr>
        <p:xfrm>
          <a:off x="159160" y="2147637"/>
          <a:ext cx="8288148" cy="4176546"/>
        </p:xfrm>
        <a:graphic>
          <a:graphicData uri="http://schemas.openxmlformats.org/drawingml/2006/table">
            <a:tbl>
              <a:tblPr firstRow="1" bandRow="1">
                <a:tableStyleId>{5C22544A-7EE6-4342-B048-85BDC9FD1C3A}</a:tableStyleId>
              </a:tblPr>
              <a:tblGrid>
                <a:gridCol w="2072037">
                  <a:extLst>
                    <a:ext uri="{9D8B030D-6E8A-4147-A177-3AD203B41FA5}">
                      <a16:colId xmlns:a16="http://schemas.microsoft.com/office/drawing/2014/main" val="3102360187"/>
                    </a:ext>
                  </a:extLst>
                </a:gridCol>
                <a:gridCol w="2072037">
                  <a:extLst>
                    <a:ext uri="{9D8B030D-6E8A-4147-A177-3AD203B41FA5}">
                      <a16:colId xmlns:a16="http://schemas.microsoft.com/office/drawing/2014/main" val="3962135726"/>
                    </a:ext>
                  </a:extLst>
                </a:gridCol>
                <a:gridCol w="2072037">
                  <a:extLst>
                    <a:ext uri="{9D8B030D-6E8A-4147-A177-3AD203B41FA5}">
                      <a16:colId xmlns:a16="http://schemas.microsoft.com/office/drawing/2014/main" val="4229310286"/>
                    </a:ext>
                  </a:extLst>
                </a:gridCol>
                <a:gridCol w="2072037">
                  <a:extLst>
                    <a:ext uri="{9D8B030D-6E8A-4147-A177-3AD203B41FA5}">
                      <a16:colId xmlns:a16="http://schemas.microsoft.com/office/drawing/2014/main" val="242213252"/>
                    </a:ext>
                  </a:extLst>
                </a:gridCol>
              </a:tblGrid>
              <a:tr h="696091">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2270798143"/>
                  </a:ext>
                </a:extLst>
              </a:tr>
              <a:tr h="696091">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37917354"/>
                  </a:ext>
                </a:extLst>
              </a:tr>
              <a:tr h="696091">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3584843107"/>
                  </a:ext>
                </a:extLst>
              </a:tr>
              <a:tr h="696091">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528733355"/>
                  </a:ext>
                </a:extLst>
              </a:tr>
              <a:tr h="696091">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4224469476"/>
                  </a:ext>
                </a:extLst>
              </a:tr>
              <a:tr h="696091">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2971824987"/>
                  </a:ext>
                </a:extLst>
              </a:tr>
            </a:tbl>
          </a:graphicData>
        </a:graphic>
      </p:graphicFrame>
      <p:sp>
        <p:nvSpPr>
          <p:cNvPr id="20" name="TextBox 19">
            <a:extLst>
              <a:ext uri="{FF2B5EF4-FFF2-40B4-BE49-F238E27FC236}">
                <a16:creationId xmlns:a16="http://schemas.microsoft.com/office/drawing/2014/main" id="{56C5AD9E-23AF-4BD6-9122-F57E8E5456B0}"/>
              </a:ext>
            </a:extLst>
          </p:cNvPr>
          <p:cNvSpPr txBox="1"/>
          <p:nvPr/>
        </p:nvSpPr>
        <p:spPr>
          <a:xfrm>
            <a:off x="159162" y="2218757"/>
            <a:ext cx="2017982" cy="523220"/>
          </a:xfrm>
          <a:prstGeom prst="rect">
            <a:avLst/>
          </a:prstGeom>
          <a:noFill/>
        </p:spPr>
        <p:txBody>
          <a:bodyPr wrap="square" rtlCol="0">
            <a:spAutoFit/>
          </a:bodyPr>
          <a:lstStyle/>
          <a:p>
            <a:pPr algn="ctr"/>
            <a:r>
              <a:rPr lang="en-GB" sz="2800">
                <a:solidFill>
                  <a:schemeClr val="bg1"/>
                </a:solidFill>
                <a:latin typeface="Poppins" panose="00000500000000000000"/>
              </a:rPr>
              <a:t>Name</a:t>
            </a:r>
            <a:endParaRPr lang="en-US" sz="2800">
              <a:solidFill>
                <a:schemeClr val="bg1"/>
              </a:solidFill>
              <a:latin typeface="Poppins" panose="00000500000000000000"/>
            </a:endParaRPr>
          </a:p>
        </p:txBody>
      </p:sp>
      <p:sp>
        <p:nvSpPr>
          <p:cNvPr id="21" name="TextBox 20">
            <a:extLst>
              <a:ext uri="{FF2B5EF4-FFF2-40B4-BE49-F238E27FC236}">
                <a16:creationId xmlns:a16="http://schemas.microsoft.com/office/drawing/2014/main" id="{98D19428-5D7C-4ED5-90A2-DB9D506D3DFE}"/>
              </a:ext>
            </a:extLst>
          </p:cNvPr>
          <p:cNvSpPr txBox="1"/>
          <p:nvPr/>
        </p:nvSpPr>
        <p:spPr>
          <a:xfrm>
            <a:off x="2205178" y="2218757"/>
            <a:ext cx="2046019" cy="523220"/>
          </a:xfrm>
          <a:prstGeom prst="rect">
            <a:avLst/>
          </a:prstGeom>
          <a:noFill/>
        </p:spPr>
        <p:txBody>
          <a:bodyPr wrap="square" rtlCol="0">
            <a:spAutoFit/>
          </a:bodyPr>
          <a:lstStyle/>
          <a:p>
            <a:pPr algn="ctr"/>
            <a:r>
              <a:rPr lang="en-GB" sz="2800">
                <a:solidFill>
                  <a:schemeClr val="bg1"/>
                </a:solidFill>
                <a:latin typeface="Poppins" panose="00000500000000000000"/>
              </a:rPr>
              <a:t>Chocolate</a:t>
            </a:r>
            <a:endParaRPr lang="en-US" sz="2800">
              <a:solidFill>
                <a:schemeClr val="bg1"/>
              </a:solidFill>
              <a:latin typeface="Poppins" panose="00000500000000000000"/>
            </a:endParaRPr>
          </a:p>
        </p:txBody>
      </p:sp>
      <p:sp>
        <p:nvSpPr>
          <p:cNvPr id="22" name="TextBox 21">
            <a:extLst>
              <a:ext uri="{FF2B5EF4-FFF2-40B4-BE49-F238E27FC236}">
                <a16:creationId xmlns:a16="http://schemas.microsoft.com/office/drawing/2014/main" id="{57E59736-B5FD-4BBC-BC1C-CF2130898A9B}"/>
              </a:ext>
            </a:extLst>
          </p:cNvPr>
          <p:cNvSpPr txBox="1"/>
          <p:nvPr/>
        </p:nvSpPr>
        <p:spPr>
          <a:xfrm>
            <a:off x="4215449" y="2218757"/>
            <a:ext cx="2017982" cy="523220"/>
          </a:xfrm>
          <a:prstGeom prst="rect">
            <a:avLst/>
          </a:prstGeom>
          <a:noFill/>
        </p:spPr>
        <p:txBody>
          <a:bodyPr wrap="square" rtlCol="0">
            <a:spAutoFit/>
          </a:bodyPr>
          <a:lstStyle/>
          <a:p>
            <a:pPr algn="ctr"/>
            <a:r>
              <a:rPr lang="en-GB" sz="2800">
                <a:solidFill>
                  <a:schemeClr val="bg1"/>
                </a:solidFill>
                <a:latin typeface="Poppins" panose="00000500000000000000"/>
              </a:rPr>
              <a:t>Vanilla</a:t>
            </a:r>
            <a:endParaRPr lang="en-US" sz="2800">
              <a:solidFill>
                <a:schemeClr val="bg1"/>
              </a:solidFill>
              <a:latin typeface="Poppins" panose="00000500000000000000"/>
            </a:endParaRPr>
          </a:p>
        </p:txBody>
      </p:sp>
      <p:sp>
        <p:nvSpPr>
          <p:cNvPr id="23" name="TextBox 22">
            <a:extLst>
              <a:ext uri="{FF2B5EF4-FFF2-40B4-BE49-F238E27FC236}">
                <a16:creationId xmlns:a16="http://schemas.microsoft.com/office/drawing/2014/main" id="{7B6A99B1-49BB-40A1-BE23-8178DC73BAAA}"/>
              </a:ext>
            </a:extLst>
          </p:cNvPr>
          <p:cNvSpPr txBox="1"/>
          <p:nvPr/>
        </p:nvSpPr>
        <p:spPr>
          <a:xfrm>
            <a:off x="6280345" y="2218757"/>
            <a:ext cx="2187285" cy="523220"/>
          </a:xfrm>
          <a:prstGeom prst="rect">
            <a:avLst/>
          </a:prstGeom>
          <a:noFill/>
        </p:spPr>
        <p:txBody>
          <a:bodyPr wrap="square" rtlCol="0">
            <a:spAutoFit/>
          </a:bodyPr>
          <a:lstStyle/>
          <a:p>
            <a:pPr algn="ctr"/>
            <a:r>
              <a:rPr lang="en-GB" sz="2800">
                <a:solidFill>
                  <a:schemeClr val="bg1"/>
                </a:solidFill>
                <a:latin typeface="Poppins" panose="00000500000000000000"/>
              </a:rPr>
              <a:t>Strawberry</a:t>
            </a:r>
            <a:endParaRPr lang="en-US" sz="2800">
              <a:solidFill>
                <a:schemeClr val="bg1"/>
              </a:solidFill>
              <a:latin typeface="Poppins" panose="00000500000000000000"/>
            </a:endParaRPr>
          </a:p>
        </p:txBody>
      </p:sp>
      <p:sp>
        <p:nvSpPr>
          <p:cNvPr id="24" name="TextBox 23">
            <a:extLst>
              <a:ext uri="{FF2B5EF4-FFF2-40B4-BE49-F238E27FC236}">
                <a16:creationId xmlns:a16="http://schemas.microsoft.com/office/drawing/2014/main" id="{98D16478-C5D9-4EDA-8D6C-A7E8BC076049}"/>
              </a:ext>
            </a:extLst>
          </p:cNvPr>
          <p:cNvSpPr txBox="1"/>
          <p:nvPr/>
        </p:nvSpPr>
        <p:spPr>
          <a:xfrm>
            <a:off x="159160" y="2934487"/>
            <a:ext cx="2017983" cy="523220"/>
          </a:xfrm>
          <a:prstGeom prst="rect">
            <a:avLst/>
          </a:prstGeom>
          <a:noFill/>
        </p:spPr>
        <p:txBody>
          <a:bodyPr wrap="square" rtlCol="0">
            <a:spAutoFit/>
          </a:bodyPr>
          <a:lstStyle/>
          <a:p>
            <a:pPr algn="ctr"/>
            <a:r>
              <a:rPr lang="en-GB" sz="2800">
                <a:solidFill>
                  <a:schemeClr val="tx1">
                    <a:lumMod val="65000"/>
                    <a:lumOff val="35000"/>
                  </a:schemeClr>
                </a:solidFill>
                <a:latin typeface="Poppins" panose="00000500000000000000"/>
              </a:rPr>
              <a:t>Sara</a:t>
            </a:r>
            <a:endParaRPr lang="en-US" sz="2800">
              <a:solidFill>
                <a:schemeClr val="tx1">
                  <a:lumMod val="65000"/>
                  <a:lumOff val="35000"/>
                </a:schemeClr>
              </a:solidFill>
              <a:latin typeface="Poppins" panose="00000500000000000000"/>
            </a:endParaRPr>
          </a:p>
        </p:txBody>
      </p:sp>
      <p:sp>
        <p:nvSpPr>
          <p:cNvPr id="25" name="TextBox 24">
            <a:extLst>
              <a:ext uri="{FF2B5EF4-FFF2-40B4-BE49-F238E27FC236}">
                <a16:creationId xmlns:a16="http://schemas.microsoft.com/office/drawing/2014/main" id="{0E154C3C-73A9-4C90-A934-0F8DE9D8913E}"/>
              </a:ext>
            </a:extLst>
          </p:cNvPr>
          <p:cNvSpPr txBox="1"/>
          <p:nvPr/>
        </p:nvSpPr>
        <p:spPr>
          <a:xfrm>
            <a:off x="187196" y="3581938"/>
            <a:ext cx="2017983" cy="523220"/>
          </a:xfrm>
          <a:prstGeom prst="rect">
            <a:avLst/>
          </a:prstGeom>
          <a:noFill/>
        </p:spPr>
        <p:txBody>
          <a:bodyPr wrap="square" rtlCol="0">
            <a:spAutoFit/>
          </a:bodyPr>
          <a:lstStyle/>
          <a:p>
            <a:pPr algn="ctr"/>
            <a:r>
              <a:rPr lang="en-GB" sz="2800">
                <a:solidFill>
                  <a:schemeClr val="tx1">
                    <a:lumMod val="65000"/>
                    <a:lumOff val="35000"/>
                  </a:schemeClr>
                </a:solidFill>
                <a:latin typeface="Poppins" panose="00000500000000000000"/>
              </a:rPr>
              <a:t>Sahar</a:t>
            </a:r>
            <a:endParaRPr lang="en-US" sz="2800">
              <a:solidFill>
                <a:schemeClr val="tx1">
                  <a:lumMod val="65000"/>
                  <a:lumOff val="35000"/>
                </a:schemeClr>
              </a:solidFill>
              <a:latin typeface="Poppins" panose="00000500000000000000"/>
            </a:endParaRPr>
          </a:p>
        </p:txBody>
      </p:sp>
      <p:sp>
        <p:nvSpPr>
          <p:cNvPr id="26" name="TextBox 25">
            <a:extLst>
              <a:ext uri="{FF2B5EF4-FFF2-40B4-BE49-F238E27FC236}">
                <a16:creationId xmlns:a16="http://schemas.microsoft.com/office/drawing/2014/main" id="{20E1D09D-F35A-4A2C-B822-747324674CC8}"/>
              </a:ext>
            </a:extLst>
          </p:cNvPr>
          <p:cNvSpPr txBox="1"/>
          <p:nvPr/>
        </p:nvSpPr>
        <p:spPr>
          <a:xfrm>
            <a:off x="159160" y="4336089"/>
            <a:ext cx="2046019" cy="523220"/>
          </a:xfrm>
          <a:prstGeom prst="rect">
            <a:avLst/>
          </a:prstGeom>
          <a:noFill/>
        </p:spPr>
        <p:txBody>
          <a:bodyPr wrap="square" rtlCol="0">
            <a:spAutoFit/>
          </a:bodyPr>
          <a:lstStyle/>
          <a:p>
            <a:pPr algn="ctr"/>
            <a:r>
              <a:rPr lang="en-GB" sz="2800">
                <a:solidFill>
                  <a:schemeClr val="tx1">
                    <a:lumMod val="65000"/>
                    <a:lumOff val="35000"/>
                  </a:schemeClr>
                </a:solidFill>
                <a:latin typeface="Poppins" panose="00000500000000000000"/>
              </a:rPr>
              <a:t>Hisham</a:t>
            </a:r>
            <a:endParaRPr lang="en-US" sz="2800">
              <a:solidFill>
                <a:schemeClr val="tx1">
                  <a:lumMod val="65000"/>
                  <a:lumOff val="35000"/>
                </a:schemeClr>
              </a:solidFill>
              <a:latin typeface="Poppins" panose="00000500000000000000"/>
            </a:endParaRPr>
          </a:p>
        </p:txBody>
      </p:sp>
      <p:sp>
        <p:nvSpPr>
          <p:cNvPr id="27" name="TextBox 26">
            <a:extLst>
              <a:ext uri="{FF2B5EF4-FFF2-40B4-BE49-F238E27FC236}">
                <a16:creationId xmlns:a16="http://schemas.microsoft.com/office/drawing/2014/main" id="{7C5E85FB-929B-42E9-A570-963D604107FC}"/>
              </a:ext>
            </a:extLst>
          </p:cNvPr>
          <p:cNvSpPr txBox="1"/>
          <p:nvPr/>
        </p:nvSpPr>
        <p:spPr>
          <a:xfrm>
            <a:off x="159160" y="5034090"/>
            <a:ext cx="2046019" cy="523220"/>
          </a:xfrm>
          <a:prstGeom prst="rect">
            <a:avLst/>
          </a:prstGeom>
          <a:noFill/>
        </p:spPr>
        <p:txBody>
          <a:bodyPr wrap="square" rtlCol="0">
            <a:spAutoFit/>
          </a:bodyPr>
          <a:lstStyle/>
          <a:p>
            <a:pPr algn="ctr"/>
            <a:r>
              <a:rPr lang="en-GB" sz="2800">
                <a:solidFill>
                  <a:schemeClr val="tx1">
                    <a:lumMod val="65000"/>
                    <a:lumOff val="35000"/>
                  </a:schemeClr>
                </a:solidFill>
                <a:latin typeface="Poppins" panose="00000500000000000000"/>
              </a:rPr>
              <a:t>Firas</a:t>
            </a:r>
            <a:endParaRPr lang="en-US" sz="2800">
              <a:solidFill>
                <a:schemeClr val="tx1">
                  <a:lumMod val="65000"/>
                  <a:lumOff val="35000"/>
                </a:schemeClr>
              </a:solidFill>
              <a:latin typeface="Poppins" panose="00000500000000000000"/>
            </a:endParaRPr>
          </a:p>
        </p:txBody>
      </p:sp>
      <p:sp>
        <p:nvSpPr>
          <p:cNvPr id="28" name="TextBox 27">
            <a:extLst>
              <a:ext uri="{FF2B5EF4-FFF2-40B4-BE49-F238E27FC236}">
                <a16:creationId xmlns:a16="http://schemas.microsoft.com/office/drawing/2014/main" id="{8117EDD0-8FCC-4110-855B-6194C09983C9}"/>
              </a:ext>
            </a:extLst>
          </p:cNvPr>
          <p:cNvSpPr txBox="1"/>
          <p:nvPr/>
        </p:nvSpPr>
        <p:spPr>
          <a:xfrm>
            <a:off x="173177" y="5732091"/>
            <a:ext cx="2017983" cy="523220"/>
          </a:xfrm>
          <a:prstGeom prst="rect">
            <a:avLst/>
          </a:prstGeom>
          <a:noFill/>
        </p:spPr>
        <p:txBody>
          <a:bodyPr wrap="square" rtlCol="0">
            <a:spAutoFit/>
          </a:bodyPr>
          <a:lstStyle/>
          <a:p>
            <a:pPr algn="ctr"/>
            <a:r>
              <a:rPr lang="en-GB" sz="2800">
                <a:solidFill>
                  <a:schemeClr val="tx1">
                    <a:lumMod val="65000"/>
                    <a:lumOff val="35000"/>
                  </a:schemeClr>
                </a:solidFill>
                <a:latin typeface="Poppins" panose="00000500000000000000"/>
              </a:rPr>
              <a:t>Total</a:t>
            </a:r>
            <a:endParaRPr lang="en-US" sz="2800">
              <a:solidFill>
                <a:schemeClr val="tx1">
                  <a:lumMod val="65000"/>
                  <a:lumOff val="35000"/>
                </a:schemeClr>
              </a:solidFill>
              <a:latin typeface="Poppins" panose="00000500000000000000"/>
            </a:endParaRPr>
          </a:p>
        </p:txBody>
      </p:sp>
      <p:pic>
        <p:nvPicPr>
          <p:cNvPr id="29" name="t_foot">
            <a:extLst>
              <a:ext uri="{FF2B5EF4-FFF2-40B4-BE49-F238E27FC236}">
                <a16:creationId xmlns:a16="http://schemas.microsoft.com/office/drawing/2014/main" id="{09C7B82D-A636-461F-ADB5-01D3C2DD0EB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7066749" y="2887242"/>
            <a:ext cx="549466" cy="509505"/>
          </a:xfrm>
          <a:prstGeom prst="rect">
            <a:avLst/>
          </a:prstGeom>
        </p:spPr>
      </p:pic>
      <p:pic>
        <p:nvPicPr>
          <p:cNvPr id="30" name="t_foot">
            <a:extLst>
              <a:ext uri="{FF2B5EF4-FFF2-40B4-BE49-F238E27FC236}">
                <a16:creationId xmlns:a16="http://schemas.microsoft.com/office/drawing/2014/main" id="{B52158FE-EE48-4B30-A90C-553E6C094B1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2939436" y="4288844"/>
            <a:ext cx="549466" cy="509505"/>
          </a:xfrm>
          <a:prstGeom prst="rect">
            <a:avLst/>
          </a:prstGeom>
        </p:spPr>
      </p:pic>
      <p:pic>
        <p:nvPicPr>
          <p:cNvPr id="31" name="t_foot">
            <a:extLst>
              <a:ext uri="{FF2B5EF4-FFF2-40B4-BE49-F238E27FC236}">
                <a16:creationId xmlns:a16="http://schemas.microsoft.com/office/drawing/2014/main" id="{13DB4009-B6AD-4BC6-A450-C15177EA570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4971436" y="3604132"/>
            <a:ext cx="549466" cy="509505"/>
          </a:xfrm>
          <a:prstGeom prst="rect">
            <a:avLst/>
          </a:prstGeom>
        </p:spPr>
      </p:pic>
      <p:pic>
        <p:nvPicPr>
          <p:cNvPr id="32" name="t_foot">
            <a:extLst>
              <a:ext uri="{FF2B5EF4-FFF2-40B4-BE49-F238E27FC236}">
                <a16:creationId xmlns:a16="http://schemas.microsoft.com/office/drawing/2014/main" id="{B12C9E0C-8DB6-4CB6-8875-22C94A951BA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2939436" y="5051760"/>
            <a:ext cx="549466" cy="509505"/>
          </a:xfrm>
          <a:prstGeom prst="rect">
            <a:avLst/>
          </a:prstGeom>
        </p:spPr>
      </p:pic>
      <p:sp>
        <p:nvSpPr>
          <p:cNvPr id="34" name="Google Shape;223;p10">
            <a:extLst>
              <a:ext uri="{FF2B5EF4-FFF2-40B4-BE49-F238E27FC236}">
                <a16:creationId xmlns:a16="http://schemas.microsoft.com/office/drawing/2014/main" id="{D43004D5-639D-4A63-A82B-27794EE931B1}"/>
              </a:ext>
            </a:extLst>
          </p:cNvPr>
          <p:cNvSpPr txBox="1"/>
          <p:nvPr/>
        </p:nvSpPr>
        <p:spPr>
          <a:xfrm>
            <a:off x="-1587" y="1216258"/>
            <a:ext cx="12191999" cy="584735"/>
          </a:xfrm>
          <a:prstGeom prst="rect">
            <a:avLst/>
          </a:prstGeom>
          <a:solidFill>
            <a:srgbClr val="A8B9EA"/>
          </a:solidFill>
          <a:ln>
            <a:noFill/>
          </a:ln>
        </p:spPr>
        <p:txBody>
          <a:bodyPr spcFirstLastPara="1" wrap="square" lIns="91425" tIns="45700" rIns="91425" bIns="45700" anchor="t" anchorCtr="0">
            <a:spAutoFit/>
          </a:bodyPr>
          <a:lstStyle/>
          <a:p>
            <a:pPr marL="515620"/>
            <a:r>
              <a:rPr lang="en-US" sz="3200">
                <a:solidFill>
                  <a:schemeClr val="tx1">
                    <a:lumMod val="85000"/>
                    <a:lumOff val="15000"/>
                  </a:schemeClr>
                </a:solidFill>
                <a:latin typeface="Poppins"/>
                <a:cs typeface="Poppins" panose="00000500000000000000" pitchFamily="50" charset="0"/>
              </a:rPr>
              <a:t>You</a:t>
            </a:r>
            <a:r>
              <a:rPr lang="en-US" sz="3200" b="0">
                <a:solidFill>
                  <a:schemeClr val="tx1">
                    <a:lumMod val="85000"/>
                    <a:lumOff val="15000"/>
                  </a:schemeClr>
                </a:solidFill>
                <a:latin typeface="Poppins"/>
                <a:cs typeface="Poppins" panose="00000500000000000000" pitchFamily="50" charset="0"/>
              </a:rPr>
              <a:t> </a:t>
            </a:r>
            <a:r>
              <a:rPr lang="en-US" sz="3200">
                <a:solidFill>
                  <a:schemeClr val="tx1">
                    <a:lumMod val="85000"/>
                    <a:lumOff val="15000"/>
                  </a:schemeClr>
                </a:solidFill>
                <a:latin typeface="Poppins"/>
                <a:cs typeface="Poppins" panose="00000500000000000000" pitchFamily="50" charset="0"/>
              </a:rPr>
              <a:t>Do</a:t>
            </a:r>
            <a:endParaRPr lang="en-US" sz="3200">
              <a:solidFill>
                <a:schemeClr val="tx1">
                  <a:lumMod val="85000"/>
                  <a:lumOff val="15000"/>
                </a:schemeClr>
              </a:solidFill>
              <a:latin typeface="Poppins"/>
              <a:ea typeface="Comic Sans MS"/>
              <a:cs typeface="Poppins" panose="00000500000000000000" pitchFamily="2" charset="0"/>
            </a:endParaRPr>
          </a:p>
        </p:txBody>
      </p:sp>
      <p:sp>
        <p:nvSpPr>
          <p:cNvPr id="35" name="Google Shape;222;p10">
            <a:extLst>
              <a:ext uri="{FF2B5EF4-FFF2-40B4-BE49-F238E27FC236}">
                <a16:creationId xmlns:a16="http://schemas.microsoft.com/office/drawing/2014/main" id="{AF10A01F-0A13-406A-80B8-5A7E36D989A9}"/>
              </a:ext>
            </a:extLst>
          </p:cNvPr>
          <p:cNvSpPr txBox="1"/>
          <p:nvPr/>
        </p:nvSpPr>
        <p:spPr>
          <a:xfrm>
            <a:off x="3175" y="655737"/>
            <a:ext cx="12188825" cy="584735"/>
          </a:xfrm>
          <a:prstGeom prst="rect">
            <a:avLst/>
          </a:prstGeom>
          <a:solidFill>
            <a:srgbClr val="274193"/>
          </a:solidFill>
          <a:ln>
            <a:noFill/>
          </a:ln>
        </p:spPr>
        <p:txBody>
          <a:bodyPr spcFirstLastPara="1" wrap="square" lIns="91425" tIns="45700" rIns="91425" bIns="45700" anchor="t" anchorCtr="0">
            <a:spAutoFit/>
          </a:bodyPr>
          <a:lstStyle/>
          <a:p>
            <a:pPr lvl="1">
              <a:buClr>
                <a:srgbClr val="000000"/>
              </a:buClr>
            </a:pPr>
            <a:r>
              <a:rPr lang="en-US" sz="3200" b="1" kern="0">
                <a:solidFill>
                  <a:prstClr val="white"/>
                </a:solidFill>
                <a:latin typeface="Poppins" panose="00000500000000000000" pitchFamily="50" charset="0"/>
                <a:ea typeface="+mn-lt"/>
                <a:cs typeface="Calibri"/>
                <a:sym typeface="Comic Sans MS"/>
              </a:rPr>
              <a:t>Filling in a Table</a:t>
            </a:r>
            <a:endParaRPr lang="en-US" sz="3200" b="1" kern="0">
              <a:solidFill>
                <a:prstClr val="white"/>
              </a:solidFill>
              <a:latin typeface="Poppins" panose="00000500000000000000" pitchFamily="50" charset="0"/>
              <a:ea typeface="+mn-lt"/>
              <a:cs typeface="Calibri"/>
              <a:sym typeface="Arial"/>
            </a:endParaRPr>
          </a:p>
        </p:txBody>
      </p:sp>
      <p:sp>
        <p:nvSpPr>
          <p:cNvPr id="11" name="Google Shape;90;p17" descr="I want strawberry ice cream">
            <a:extLst>
              <a:ext uri="{FF2B5EF4-FFF2-40B4-BE49-F238E27FC236}">
                <a16:creationId xmlns:a16="http://schemas.microsoft.com/office/drawing/2014/main" id="{F35B4890-17E9-497E-9793-0D00AD236E01}"/>
              </a:ext>
            </a:extLst>
          </p:cNvPr>
          <p:cNvSpPr/>
          <p:nvPr/>
        </p:nvSpPr>
        <p:spPr>
          <a:xfrm rot="10800000">
            <a:off x="8447312" y="1738935"/>
            <a:ext cx="3287487" cy="1304742"/>
          </a:xfrm>
          <a:prstGeom prst="wedgeEllipseCallout">
            <a:avLst>
              <a:gd name="adj1" fmla="val -2885"/>
              <a:gd name="adj2" fmla="val -77234"/>
            </a:avLst>
          </a:prstGeom>
          <a:noFill/>
          <a:ln w="9525" cap="flat" cmpd="sng">
            <a:solidFill>
              <a:sysClr val="windowText" lastClr="000000">
                <a:lumMod val="65000"/>
                <a:lumOff val="35000"/>
              </a:sysClr>
            </a:solidFill>
            <a:prstDash val="solid"/>
            <a:round/>
            <a:headEnd type="none" w="sm" len="sm"/>
            <a:tailEnd type="none" w="sm" len="sm"/>
          </a:ln>
        </p:spPr>
        <p:txBody>
          <a:bodyPr spcFirstLastPara="1" wrap="square" lIns="68575" tIns="68575" rIns="68575" bIns="68575" anchor="ctr" anchorCtr="0">
            <a:noAutofit/>
          </a:bodyPr>
          <a:lstStyle/>
          <a:p>
            <a:pPr>
              <a:buClr>
                <a:srgbClr val="000000"/>
              </a:buClr>
              <a:buSzPts val="2000"/>
              <a:defRPr/>
            </a:pPr>
            <a:endParaRPr sz="2000" kern="0">
              <a:solidFill>
                <a:srgbClr val="000000"/>
              </a:solidFill>
              <a:latin typeface="Poppins"/>
              <a:ea typeface="Poppins"/>
              <a:cs typeface="Poppins"/>
              <a:sym typeface="Poppins"/>
            </a:endParaRPr>
          </a:p>
        </p:txBody>
      </p:sp>
    </p:spTree>
    <p:custDataLst>
      <p:tags r:id="rId1"/>
    </p:custDataLst>
    <p:extLst>
      <p:ext uri="{BB962C8B-B14F-4D97-AF65-F5344CB8AC3E}">
        <p14:creationId xmlns:p14="http://schemas.microsoft.com/office/powerpoint/2010/main" val="1306893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500"/>
                                        <p:tgtEl>
                                          <p:spTgt spid="13"/>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randombar(horizontal)">
                                      <p:cBhvr>
                                        <p:cTn id="10" dur="500"/>
                                        <p:tgtEl>
                                          <p:spTgt spid="12"/>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randombar(horizontal)">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2"/>
                                        </p:tgtEl>
                                        <p:attrNameLst>
                                          <p:attrName>style.visibility</p:attrName>
                                        </p:attrNameLst>
                                      </p:cBhvr>
                                      <p:to>
                                        <p:strVal val="visible"/>
                                      </p:to>
                                    </p:set>
                                    <p:anim calcmode="lin" valueType="num">
                                      <p:cBhvr>
                                        <p:cTn id="21" dur="500" fill="hold"/>
                                        <p:tgtEl>
                                          <p:spTgt spid="32"/>
                                        </p:tgtEl>
                                        <p:attrNameLst>
                                          <p:attrName>ppt_w</p:attrName>
                                        </p:attrNameLst>
                                      </p:cBhvr>
                                      <p:tavLst>
                                        <p:tav tm="0">
                                          <p:val>
                                            <p:fltVal val="0"/>
                                          </p:val>
                                        </p:tav>
                                        <p:tav tm="100000">
                                          <p:val>
                                            <p:strVal val="#ppt_w"/>
                                          </p:val>
                                        </p:tav>
                                      </p:tavLst>
                                    </p:anim>
                                    <p:anim calcmode="lin" valueType="num">
                                      <p:cBhvr>
                                        <p:cTn id="22" dur="500" fill="hold"/>
                                        <p:tgtEl>
                                          <p:spTgt spid="32"/>
                                        </p:tgtEl>
                                        <p:attrNameLst>
                                          <p:attrName>ppt_h</p:attrName>
                                        </p:attrNameLst>
                                      </p:cBhvr>
                                      <p:tavLst>
                                        <p:tav tm="0">
                                          <p:val>
                                            <p:fltVal val="0"/>
                                          </p:val>
                                        </p:tav>
                                        <p:tav tm="100000">
                                          <p:val>
                                            <p:strVal val="#ppt_h"/>
                                          </p:val>
                                        </p:tav>
                                      </p:tavLst>
                                    </p:anim>
                                    <p:animEffect transition="in" filter="fade">
                                      <p:cBhvr>
                                        <p:cTn id="2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graphicFrame>
        <p:nvGraphicFramePr>
          <p:cNvPr id="14" name="Table 2">
            <a:extLst>
              <a:ext uri="{FF2B5EF4-FFF2-40B4-BE49-F238E27FC236}">
                <a16:creationId xmlns:a16="http://schemas.microsoft.com/office/drawing/2014/main" id="{F3896C51-1302-4116-91CE-91E2147984F7}"/>
              </a:ext>
            </a:extLst>
          </p:cNvPr>
          <p:cNvGraphicFramePr>
            <a:graphicFrameLocks noGrp="1"/>
          </p:cNvGraphicFramePr>
          <p:nvPr/>
        </p:nvGraphicFramePr>
        <p:xfrm>
          <a:off x="2032000" y="2118244"/>
          <a:ext cx="8128000" cy="4176546"/>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3102360187"/>
                    </a:ext>
                  </a:extLst>
                </a:gridCol>
                <a:gridCol w="2032000">
                  <a:extLst>
                    <a:ext uri="{9D8B030D-6E8A-4147-A177-3AD203B41FA5}">
                      <a16:colId xmlns:a16="http://schemas.microsoft.com/office/drawing/2014/main" val="3962135726"/>
                    </a:ext>
                  </a:extLst>
                </a:gridCol>
                <a:gridCol w="2032000">
                  <a:extLst>
                    <a:ext uri="{9D8B030D-6E8A-4147-A177-3AD203B41FA5}">
                      <a16:colId xmlns:a16="http://schemas.microsoft.com/office/drawing/2014/main" val="4229310286"/>
                    </a:ext>
                  </a:extLst>
                </a:gridCol>
                <a:gridCol w="2032000">
                  <a:extLst>
                    <a:ext uri="{9D8B030D-6E8A-4147-A177-3AD203B41FA5}">
                      <a16:colId xmlns:a16="http://schemas.microsoft.com/office/drawing/2014/main" val="242213252"/>
                    </a:ext>
                  </a:extLst>
                </a:gridCol>
              </a:tblGrid>
              <a:tr h="696091">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2270798143"/>
                  </a:ext>
                </a:extLst>
              </a:tr>
              <a:tr h="696091">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37917354"/>
                  </a:ext>
                </a:extLst>
              </a:tr>
              <a:tr h="696091">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3584843107"/>
                  </a:ext>
                </a:extLst>
              </a:tr>
              <a:tr h="696091">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528733355"/>
                  </a:ext>
                </a:extLst>
              </a:tr>
              <a:tr h="696091">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4224469476"/>
                  </a:ext>
                </a:extLst>
              </a:tr>
              <a:tr h="696091">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2971824987"/>
                  </a:ext>
                </a:extLst>
              </a:tr>
            </a:tbl>
          </a:graphicData>
        </a:graphic>
      </p:graphicFrame>
      <p:sp>
        <p:nvSpPr>
          <p:cNvPr id="21" name="TextBox 20">
            <a:extLst>
              <a:ext uri="{FF2B5EF4-FFF2-40B4-BE49-F238E27FC236}">
                <a16:creationId xmlns:a16="http://schemas.microsoft.com/office/drawing/2014/main" id="{7D19DD3D-AC05-491E-9C1A-C8A7A0765E79}"/>
              </a:ext>
            </a:extLst>
          </p:cNvPr>
          <p:cNvSpPr txBox="1"/>
          <p:nvPr/>
        </p:nvSpPr>
        <p:spPr>
          <a:xfrm>
            <a:off x="2032001" y="2118244"/>
            <a:ext cx="2017982" cy="492443"/>
          </a:xfrm>
          <a:prstGeom prst="rect">
            <a:avLst/>
          </a:prstGeom>
          <a:noFill/>
        </p:spPr>
        <p:txBody>
          <a:bodyPr wrap="square" rtlCol="0">
            <a:spAutoFit/>
          </a:bodyPr>
          <a:lstStyle/>
          <a:p>
            <a:pPr algn="ctr"/>
            <a:r>
              <a:rPr lang="en-GB" sz="2600">
                <a:solidFill>
                  <a:schemeClr val="bg1"/>
                </a:solidFill>
                <a:latin typeface="Poppins" panose="00000500000000000000"/>
              </a:rPr>
              <a:t>Name</a:t>
            </a:r>
            <a:endParaRPr lang="en-US" sz="2600">
              <a:solidFill>
                <a:schemeClr val="bg1"/>
              </a:solidFill>
              <a:latin typeface="Poppins" panose="00000500000000000000"/>
            </a:endParaRPr>
          </a:p>
        </p:txBody>
      </p:sp>
      <p:sp>
        <p:nvSpPr>
          <p:cNvPr id="22" name="TextBox 21">
            <a:extLst>
              <a:ext uri="{FF2B5EF4-FFF2-40B4-BE49-F238E27FC236}">
                <a16:creationId xmlns:a16="http://schemas.microsoft.com/office/drawing/2014/main" id="{FDC6A237-156B-4759-AB60-B079EB3E7F37}"/>
              </a:ext>
            </a:extLst>
          </p:cNvPr>
          <p:cNvSpPr txBox="1"/>
          <p:nvPr/>
        </p:nvSpPr>
        <p:spPr>
          <a:xfrm>
            <a:off x="4078018" y="2118244"/>
            <a:ext cx="2017982" cy="492443"/>
          </a:xfrm>
          <a:prstGeom prst="rect">
            <a:avLst/>
          </a:prstGeom>
          <a:noFill/>
        </p:spPr>
        <p:txBody>
          <a:bodyPr wrap="square" rtlCol="0">
            <a:spAutoFit/>
          </a:bodyPr>
          <a:lstStyle/>
          <a:p>
            <a:pPr algn="ctr"/>
            <a:r>
              <a:rPr lang="en-GB" sz="2600">
                <a:solidFill>
                  <a:schemeClr val="bg1"/>
                </a:solidFill>
                <a:latin typeface="Poppins" panose="00000500000000000000"/>
              </a:rPr>
              <a:t>Chocolate</a:t>
            </a:r>
            <a:endParaRPr lang="en-US" sz="2600">
              <a:solidFill>
                <a:schemeClr val="bg1"/>
              </a:solidFill>
              <a:latin typeface="Poppins" panose="00000500000000000000"/>
            </a:endParaRPr>
          </a:p>
        </p:txBody>
      </p:sp>
      <p:sp>
        <p:nvSpPr>
          <p:cNvPr id="23" name="TextBox 22">
            <a:extLst>
              <a:ext uri="{FF2B5EF4-FFF2-40B4-BE49-F238E27FC236}">
                <a16:creationId xmlns:a16="http://schemas.microsoft.com/office/drawing/2014/main" id="{6E249032-CBC1-4ED3-830D-5ED326F1E7D9}"/>
              </a:ext>
            </a:extLst>
          </p:cNvPr>
          <p:cNvSpPr txBox="1"/>
          <p:nvPr/>
        </p:nvSpPr>
        <p:spPr>
          <a:xfrm>
            <a:off x="6088288" y="2118244"/>
            <a:ext cx="2017982" cy="492443"/>
          </a:xfrm>
          <a:prstGeom prst="rect">
            <a:avLst/>
          </a:prstGeom>
          <a:noFill/>
        </p:spPr>
        <p:txBody>
          <a:bodyPr wrap="square" rtlCol="0">
            <a:spAutoFit/>
          </a:bodyPr>
          <a:lstStyle/>
          <a:p>
            <a:pPr algn="ctr"/>
            <a:r>
              <a:rPr lang="en-GB" sz="2600">
                <a:solidFill>
                  <a:schemeClr val="bg1"/>
                </a:solidFill>
                <a:latin typeface="Poppins" panose="00000500000000000000"/>
              </a:rPr>
              <a:t>Vanilla</a:t>
            </a:r>
            <a:endParaRPr lang="en-US" sz="2600">
              <a:solidFill>
                <a:schemeClr val="bg1"/>
              </a:solidFill>
              <a:latin typeface="Poppins" panose="00000500000000000000"/>
            </a:endParaRPr>
          </a:p>
        </p:txBody>
      </p:sp>
      <p:sp>
        <p:nvSpPr>
          <p:cNvPr id="24" name="TextBox 23">
            <a:extLst>
              <a:ext uri="{FF2B5EF4-FFF2-40B4-BE49-F238E27FC236}">
                <a16:creationId xmlns:a16="http://schemas.microsoft.com/office/drawing/2014/main" id="{AD19C8CE-FF9E-413C-8750-330F8561AE1D}"/>
              </a:ext>
            </a:extLst>
          </p:cNvPr>
          <p:cNvSpPr txBox="1"/>
          <p:nvPr/>
        </p:nvSpPr>
        <p:spPr>
          <a:xfrm>
            <a:off x="8132865" y="2118244"/>
            <a:ext cx="2010270" cy="492443"/>
          </a:xfrm>
          <a:prstGeom prst="rect">
            <a:avLst/>
          </a:prstGeom>
          <a:noFill/>
        </p:spPr>
        <p:txBody>
          <a:bodyPr wrap="square" rtlCol="0">
            <a:spAutoFit/>
          </a:bodyPr>
          <a:lstStyle/>
          <a:p>
            <a:pPr algn="ctr"/>
            <a:r>
              <a:rPr lang="en-GB" sz="2600">
                <a:solidFill>
                  <a:schemeClr val="bg1"/>
                </a:solidFill>
                <a:latin typeface="Poppins" panose="00000500000000000000"/>
              </a:rPr>
              <a:t>Strawberry</a:t>
            </a:r>
            <a:endParaRPr lang="en-US" sz="2600">
              <a:solidFill>
                <a:schemeClr val="bg1"/>
              </a:solidFill>
              <a:latin typeface="Poppins" panose="00000500000000000000"/>
            </a:endParaRPr>
          </a:p>
        </p:txBody>
      </p:sp>
      <p:sp>
        <p:nvSpPr>
          <p:cNvPr id="25" name="TextBox 24">
            <a:extLst>
              <a:ext uri="{FF2B5EF4-FFF2-40B4-BE49-F238E27FC236}">
                <a16:creationId xmlns:a16="http://schemas.microsoft.com/office/drawing/2014/main" id="{D79445CC-A8B0-4F57-8D21-5646E3DA879B}"/>
              </a:ext>
            </a:extLst>
          </p:cNvPr>
          <p:cNvSpPr txBox="1"/>
          <p:nvPr/>
        </p:nvSpPr>
        <p:spPr>
          <a:xfrm>
            <a:off x="2031999" y="2844134"/>
            <a:ext cx="2017983" cy="492443"/>
          </a:xfrm>
          <a:prstGeom prst="rect">
            <a:avLst/>
          </a:prstGeom>
          <a:noFill/>
        </p:spPr>
        <p:txBody>
          <a:bodyPr wrap="square" rtlCol="0">
            <a:spAutoFit/>
          </a:bodyPr>
          <a:lstStyle/>
          <a:p>
            <a:pPr algn="ctr"/>
            <a:r>
              <a:rPr lang="en-GB" sz="2600">
                <a:solidFill>
                  <a:schemeClr val="tx1">
                    <a:lumMod val="65000"/>
                    <a:lumOff val="35000"/>
                  </a:schemeClr>
                </a:solidFill>
                <a:latin typeface="Poppins" panose="00000500000000000000"/>
              </a:rPr>
              <a:t>Sara</a:t>
            </a:r>
            <a:endParaRPr lang="en-US" sz="2600">
              <a:solidFill>
                <a:schemeClr val="tx1">
                  <a:lumMod val="65000"/>
                  <a:lumOff val="35000"/>
                </a:schemeClr>
              </a:solidFill>
              <a:latin typeface="Poppins" panose="00000500000000000000"/>
            </a:endParaRPr>
          </a:p>
        </p:txBody>
      </p:sp>
      <p:sp>
        <p:nvSpPr>
          <p:cNvPr id="26" name="TextBox 25">
            <a:extLst>
              <a:ext uri="{FF2B5EF4-FFF2-40B4-BE49-F238E27FC236}">
                <a16:creationId xmlns:a16="http://schemas.microsoft.com/office/drawing/2014/main" id="{4D2CB94F-FAFC-4802-8FF3-01807CBF0EBD}"/>
              </a:ext>
            </a:extLst>
          </p:cNvPr>
          <p:cNvSpPr txBox="1"/>
          <p:nvPr/>
        </p:nvSpPr>
        <p:spPr>
          <a:xfrm>
            <a:off x="2060035" y="3491585"/>
            <a:ext cx="2017983" cy="492443"/>
          </a:xfrm>
          <a:prstGeom prst="rect">
            <a:avLst/>
          </a:prstGeom>
          <a:noFill/>
        </p:spPr>
        <p:txBody>
          <a:bodyPr wrap="square" rtlCol="0">
            <a:spAutoFit/>
          </a:bodyPr>
          <a:lstStyle/>
          <a:p>
            <a:pPr algn="ctr"/>
            <a:r>
              <a:rPr lang="en-GB" sz="2600">
                <a:solidFill>
                  <a:schemeClr val="tx1">
                    <a:lumMod val="65000"/>
                    <a:lumOff val="35000"/>
                  </a:schemeClr>
                </a:solidFill>
                <a:latin typeface="Poppins" panose="00000500000000000000"/>
              </a:rPr>
              <a:t>Sahar</a:t>
            </a:r>
            <a:endParaRPr lang="en-US" sz="2600">
              <a:solidFill>
                <a:schemeClr val="tx1">
                  <a:lumMod val="65000"/>
                  <a:lumOff val="35000"/>
                </a:schemeClr>
              </a:solidFill>
              <a:latin typeface="Poppins" panose="00000500000000000000"/>
            </a:endParaRPr>
          </a:p>
        </p:txBody>
      </p:sp>
      <p:sp>
        <p:nvSpPr>
          <p:cNvPr id="27" name="TextBox 26">
            <a:extLst>
              <a:ext uri="{FF2B5EF4-FFF2-40B4-BE49-F238E27FC236}">
                <a16:creationId xmlns:a16="http://schemas.microsoft.com/office/drawing/2014/main" id="{5A051A97-EC4B-4017-B398-C594C11945C3}"/>
              </a:ext>
            </a:extLst>
          </p:cNvPr>
          <p:cNvSpPr txBox="1"/>
          <p:nvPr/>
        </p:nvSpPr>
        <p:spPr>
          <a:xfrm>
            <a:off x="2031999" y="4245736"/>
            <a:ext cx="2046019" cy="492443"/>
          </a:xfrm>
          <a:prstGeom prst="rect">
            <a:avLst/>
          </a:prstGeom>
          <a:noFill/>
        </p:spPr>
        <p:txBody>
          <a:bodyPr wrap="square" rtlCol="0">
            <a:spAutoFit/>
          </a:bodyPr>
          <a:lstStyle/>
          <a:p>
            <a:pPr algn="ctr"/>
            <a:r>
              <a:rPr lang="en-GB" sz="2600">
                <a:solidFill>
                  <a:schemeClr val="tx1">
                    <a:lumMod val="65000"/>
                    <a:lumOff val="35000"/>
                  </a:schemeClr>
                </a:solidFill>
                <a:latin typeface="Poppins" panose="00000500000000000000"/>
              </a:rPr>
              <a:t>Hisham</a:t>
            </a:r>
            <a:endParaRPr lang="en-US" sz="2600">
              <a:solidFill>
                <a:schemeClr val="tx1">
                  <a:lumMod val="65000"/>
                  <a:lumOff val="35000"/>
                </a:schemeClr>
              </a:solidFill>
              <a:latin typeface="Poppins" panose="00000500000000000000"/>
            </a:endParaRPr>
          </a:p>
        </p:txBody>
      </p:sp>
      <p:sp>
        <p:nvSpPr>
          <p:cNvPr id="28" name="TextBox 27">
            <a:extLst>
              <a:ext uri="{FF2B5EF4-FFF2-40B4-BE49-F238E27FC236}">
                <a16:creationId xmlns:a16="http://schemas.microsoft.com/office/drawing/2014/main" id="{9203A5CB-973C-4F71-933F-FB842A0C0696}"/>
              </a:ext>
            </a:extLst>
          </p:cNvPr>
          <p:cNvSpPr txBox="1"/>
          <p:nvPr/>
        </p:nvSpPr>
        <p:spPr>
          <a:xfrm>
            <a:off x="2031999" y="4943737"/>
            <a:ext cx="2046019" cy="492443"/>
          </a:xfrm>
          <a:prstGeom prst="rect">
            <a:avLst/>
          </a:prstGeom>
          <a:noFill/>
        </p:spPr>
        <p:txBody>
          <a:bodyPr wrap="square" rtlCol="0">
            <a:spAutoFit/>
          </a:bodyPr>
          <a:lstStyle/>
          <a:p>
            <a:pPr algn="ctr"/>
            <a:r>
              <a:rPr lang="en-GB" sz="2600">
                <a:solidFill>
                  <a:schemeClr val="tx1">
                    <a:lumMod val="65000"/>
                    <a:lumOff val="35000"/>
                  </a:schemeClr>
                </a:solidFill>
                <a:latin typeface="Poppins" panose="00000500000000000000"/>
              </a:rPr>
              <a:t>Firas</a:t>
            </a:r>
            <a:endParaRPr lang="en-US" sz="2600">
              <a:solidFill>
                <a:schemeClr val="tx1">
                  <a:lumMod val="65000"/>
                  <a:lumOff val="35000"/>
                </a:schemeClr>
              </a:solidFill>
              <a:latin typeface="Poppins" panose="00000500000000000000"/>
            </a:endParaRPr>
          </a:p>
        </p:txBody>
      </p:sp>
      <p:sp>
        <p:nvSpPr>
          <p:cNvPr id="29" name="TextBox 28">
            <a:extLst>
              <a:ext uri="{FF2B5EF4-FFF2-40B4-BE49-F238E27FC236}">
                <a16:creationId xmlns:a16="http://schemas.microsoft.com/office/drawing/2014/main" id="{0E7D511C-352A-4A68-B2C1-4E204F4B0503}"/>
              </a:ext>
            </a:extLst>
          </p:cNvPr>
          <p:cNvSpPr txBox="1"/>
          <p:nvPr/>
        </p:nvSpPr>
        <p:spPr>
          <a:xfrm>
            <a:off x="2046016" y="5641738"/>
            <a:ext cx="2017983" cy="492443"/>
          </a:xfrm>
          <a:prstGeom prst="rect">
            <a:avLst/>
          </a:prstGeom>
          <a:noFill/>
        </p:spPr>
        <p:txBody>
          <a:bodyPr wrap="square" rtlCol="0">
            <a:spAutoFit/>
          </a:bodyPr>
          <a:lstStyle/>
          <a:p>
            <a:pPr algn="ctr"/>
            <a:r>
              <a:rPr lang="en-GB" sz="2600">
                <a:solidFill>
                  <a:schemeClr val="tx1">
                    <a:lumMod val="65000"/>
                    <a:lumOff val="35000"/>
                  </a:schemeClr>
                </a:solidFill>
                <a:latin typeface="Poppins" panose="00000500000000000000"/>
              </a:rPr>
              <a:t>Total</a:t>
            </a:r>
            <a:endParaRPr lang="en-US" sz="2600">
              <a:solidFill>
                <a:schemeClr val="tx1">
                  <a:lumMod val="65000"/>
                  <a:lumOff val="35000"/>
                </a:schemeClr>
              </a:solidFill>
              <a:latin typeface="Poppins" panose="00000500000000000000"/>
            </a:endParaRPr>
          </a:p>
        </p:txBody>
      </p:sp>
      <p:pic>
        <p:nvPicPr>
          <p:cNvPr id="30" name="t_foot">
            <a:extLst>
              <a:ext uri="{FF2B5EF4-FFF2-40B4-BE49-F238E27FC236}">
                <a16:creationId xmlns:a16="http://schemas.microsoft.com/office/drawing/2014/main" id="{19FD7B92-3AF7-4820-AE75-41901F628B6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8939588" y="2857849"/>
            <a:ext cx="549466" cy="509505"/>
          </a:xfrm>
          <a:prstGeom prst="rect">
            <a:avLst/>
          </a:prstGeom>
        </p:spPr>
      </p:pic>
      <p:pic>
        <p:nvPicPr>
          <p:cNvPr id="31" name="t_foot">
            <a:extLst>
              <a:ext uri="{FF2B5EF4-FFF2-40B4-BE49-F238E27FC236}">
                <a16:creationId xmlns:a16="http://schemas.microsoft.com/office/drawing/2014/main" id="{A7062D57-DFD9-4CF5-8805-7F5641CC1FB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4812275" y="4259451"/>
            <a:ext cx="549466" cy="509505"/>
          </a:xfrm>
          <a:prstGeom prst="rect">
            <a:avLst/>
          </a:prstGeom>
        </p:spPr>
      </p:pic>
      <p:pic>
        <p:nvPicPr>
          <p:cNvPr id="32" name="t_foot">
            <a:extLst>
              <a:ext uri="{FF2B5EF4-FFF2-40B4-BE49-F238E27FC236}">
                <a16:creationId xmlns:a16="http://schemas.microsoft.com/office/drawing/2014/main" id="{8700DBF1-24D4-478F-86A9-51081DBDFC6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6844275" y="3574739"/>
            <a:ext cx="549466" cy="509505"/>
          </a:xfrm>
          <a:prstGeom prst="rect">
            <a:avLst/>
          </a:prstGeom>
        </p:spPr>
      </p:pic>
      <p:pic>
        <p:nvPicPr>
          <p:cNvPr id="33" name="t_foot">
            <a:extLst>
              <a:ext uri="{FF2B5EF4-FFF2-40B4-BE49-F238E27FC236}">
                <a16:creationId xmlns:a16="http://schemas.microsoft.com/office/drawing/2014/main" id="{E1C48092-DBA8-46BE-90FB-A7476C7C0AA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4812275" y="5022367"/>
            <a:ext cx="549466" cy="509505"/>
          </a:xfrm>
          <a:prstGeom prst="rect">
            <a:avLst/>
          </a:prstGeom>
        </p:spPr>
      </p:pic>
      <p:sp>
        <p:nvSpPr>
          <p:cNvPr id="34" name="TextBox 33">
            <a:extLst>
              <a:ext uri="{FF2B5EF4-FFF2-40B4-BE49-F238E27FC236}">
                <a16:creationId xmlns:a16="http://schemas.microsoft.com/office/drawing/2014/main" id="{36227313-5755-455E-81A3-27EBBEAFE183}"/>
              </a:ext>
            </a:extLst>
          </p:cNvPr>
          <p:cNvSpPr txBox="1"/>
          <p:nvPr/>
        </p:nvSpPr>
        <p:spPr>
          <a:xfrm>
            <a:off x="4085025" y="5661840"/>
            <a:ext cx="2017983" cy="492443"/>
          </a:xfrm>
          <a:prstGeom prst="rect">
            <a:avLst/>
          </a:prstGeom>
          <a:noFill/>
        </p:spPr>
        <p:txBody>
          <a:bodyPr wrap="square" rtlCol="0">
            <a:spAutoFit/>
          </a:bodyPr>
          <a:lstStyle/>
          <a:p>
            <a:pPr algn="ctr"/>
            <a:r>
              <a:rPr lang="en-GB" sz="2600">
                <a:solidFill>
                  <a:schemeClr val="tx1">
                    <a:lumMod val="65000"/>
                    <a:lumOff val="35000"/>
                  </a:schemeClr>
                </a:solidFill>
                <a:latin typeface="Poppins" panose="00000500000000000000"/>
              </a:rPr>
              <a:t>2</a:t>
            </a:r>
            <a:endParaRPr lang="en-US" sz="2600">
              <a:solidFill>
                <a:schemeClr val="tx1">
                  <a:lumMod val="65000"/>
                  <a:lumOff val="35000"/>
                </a:schemeClr>
              </a:solidFill>
              <a:latin typeface="Poppins" panose="00000500000000000000"/>
            </a:endParaRPr>
          </a:p>
        </p:txBody>
      </p:sp>
      <p:sp>
        <p:nvSpPr>
          <p:cNvPr id="35" name="TextBox 34">
            <a:extLst>
              <a:ext uri="{FF2B5EF4-FFF2-40B4-BE49-F238E27FC236}">
                <a16:creationId xmlns:a16="http://schemas.microsoft.com/office/drawing/2014/main" id="{1BB35F1E-BA45-4784-A195-7A5CF191613B}"/>
              </a:ext>
            </a:extLst>
          </p:cNvPr>
          <p:cNvSpPr txBox="1"/>
          <p:nvPr/>
        </p:nvSpPr>
        <p:spPr>
          <a:xfrm>
            <a:off x="6138050" y="5670766"/>
            <a:ext cx="2017983" cy="492443"/>
          </a:xfrm>
          <a:prstGeom prst="rect">
            <a:avLst/>
          </a:prstGeom>
          <a:noFill/>
        </p:spPr>
        <p:txBody>
          <a:bodyPr wrap="square" rtlCol="0">
            <a:spAutoFit/>
          </a:bodyPr>
          <a:lstStyle/>
          <a:p>
            <a:pPr algn="ctr"/>
            <a:r>
              <a:rPr lang="en-GB" sz="2600">
                <a:solidFill>
                  <a:schemeClr val="tx1">
                    <a:lumMod val="65000"/>
                    <a:lumOff val="35000"/>
                  </a:schemeClr>
                </a:solidFill>
                <a:latin typeface="Poppins" panose="00000500000000000000"/>
              </a:rPr>
              <a:t>1</a:t>
            </a:r>
            <a:endParaRPr lang="en-US" sz="2600">
              <a:solidFill>
                <a:schemeClr val="tx1">
                  <a:lumMod val="65000"/>
                  <a:lumOff val="35000"/>
                </a:schemeClr>
              </a:solidFill>
              <a:latin typeface="Poppins" panose="00000500000000000000"/>
            </a:endParaRPr>
          </a:p>
        </p:txBody>
      </p:sp>
      <p:sp>
        <p:nvSpPr>
          <p:cNvPr id="36" name="TextBox 35">
            <a:extLst>
              <a:ext uri="{FF2B5EF4-FFF2-40B4-BE49-F238E27FC236}">
                <a16:creationId xmlns:a16="http://schemas.microsoft.com/office/drawing/2014/main" id="{41885B82-EA04-4D94-91AC-D0C155575FD0}"/>
              </a:ext>
            </a:extLst>
          </p:cNvPr>
          <p:cNvSpPr txBox="1"/>
          <p:nvPr/>
        </p:nvSpPr>
        <p:spPr>
          <a:xfrm>
            <a:off x="8106270" y="5676209"/>
            <a:ext cx="2017983" cy="492443"/>
          </a:xfrm>
          <a:prstGeom prst="rect">
            <a:avLst/>
          </a:prstGeom>
          <a:noFill/>
        </p:spPr>
        <p:txBody>
          <a:bodyPr wrap="square" rtlCol="0">
            <a:spAutoFit/>
          </a:bodyPr>
          <a:lstStyle/>
          <a:p>
            <a:pPr algn="ctr"/>
            <a:r>
              <a:rPr lang="en-GB" sz="2600">
                <a:solidFill>
                  <a:schemeClr val="tx1">
                    <a:lumMod val="65000"/>
                    <a:lumOff val="35000"/>
                  </a:schemeClr>
                </a:solidFill>
                <a:latin typeface="Poppins" panose="00000500000000000000"/>
              </a:rPr>
              <a:t>1</a:t>
            </a:r>
            <a:endParaRPr lang="en-US" sz="2600">
              <a:solidFill>
                <a:schemeClr val="tx1">
                  <a:lumMod val="65000"/>
                  <a:lumOff val="35000"/>
                </a:schemeClr>
              </a:solidFill>
              <a:latin typeface="Poppins" panose="00000500000000000000"/>
            </a:endParaRPr>
          </a:p>
        </p:txBody>
      </p:sp>
      <p:sp>
        <p:nvSpPr>
          <p:cNvPr id="2" name="Rectangle 1">
            <a:extLst>
              <a:ext uri="{FF2B5EF4-FFF2-40B4-BE49-F238E27FC236}">
                <a16:creationId xmlns:a16="http://schemas.microsoft.com/office/drawing/2014/main" id="{8AF84C53-B573-4DAE-A632-0667C9C3915A}"/>
              </a:ext>
            </a:extLst>
          </p:cNvPr>
          <p:cNvSpPr/>
          <p:nvPr/>
        </p:nvSpPr>
        <p:spPr>
          <a:xfrm>
            <a:off x="4085024" y="2821966"/>
            <a:ext cx="2003263" cy="281977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Google Shape;223;p10">
            <a:extLst>
              <a:ext uri="{FF2B5EF4-FFF2-40B4-BE49-F238E27FC236}">
                <a16:creationId xmlns:a16="http://schemas.microsoft.com/office/drawing/2014/main" id="{83A395FF-78F4-4B55-BDA7-BE41ABFBB381}"/>
              </a:ext>
            </a:extLst>
          </p:cNvPr>
          <p:cNvSpPr txBox="1"/>
          <p:nvPr/>
        </p:nvSpPr>
        <p:spPr>
          <a:xfrm>
            <a:off x="-1587" y="1216258"/>
            <a:ext cx="12191999" cy="584735"/>
          </a:xfrm>
          <a:prstGeom prst="rect">
            <a:avLst/>
          </a:prstGeom>
          <a:solidFill>
            <a:srgbClr val="A8B9EA"/>
          </a:solidFill>
          <a:ln>
            <a:noFill/>
          </a:ln>
        </p:spPr>
        <p:txBody>
          <a:bodyPr spcFirstLastPara="1" wrap="square" lIns="91425" tIns="45700" rIns="91425" bIns="45700" anchor="t" anchorCtr="0">
            <a:spAutoFit/>
          </a:bodyPr>
          <a:lstStyle/>
          <a:p>
            <a:pPr marL="515620"/>
            <a:r>
              <a:rPr lang="en-US" sz="3200">
                <a:solidFill>
                  <a:schemeClr val="tx1">
                    <a:lumMod val="85000"/>
                    <a:lumOff val="15000"/>
                  </a:schemeClr>
                </a:solidFill>
                <a:latin typeface="Poppins"/>
                <a:cs typeface="Poppins" panose="00000500000000000000" pitchFamily="50" charset="0"/>
              </a:rPr>
              <a:t>You</a:t>
            </a:r>
            <a:r>
              <a:rPr lang="en-US" sz="3200" b="0">
                <a:solidFill>
                  <a:schemeClr val="tx1">
                    <a:lumMod val="85000"/>
                    <a:lumOff val="15000"/>
                  </a:schemeClr>
                </a:solidFill>
                <a:latin typeface="Poppins"/>
                <a:cs typeface="Poppins" panose="00000500000000000000" pitchFamily="50" charset="0"/>
              </a:rPr>
              <a:t> </a:t>
            </a:r>
            <a:r>
              <a:rPr lang="en-US" sz="3200">
                <a:solidFill>
                  <a:schemeClr val="tx1">
                    <a:lumMod val="85000"/>
                    <a:lumOff val="15000"/>
                  </a:schemeClr>
                </a:solidFill>
                <a:latin typeface="Poppins"/>
                <a:cs typeface="Poppins" panose="00000500000000000000" pitchFamily="50" charset="0"/>
              </a:rPr>
              <a:t>Do</a:t>
            </a:r>
            <a:endParaRPr lang="en-US" sz="3200">
              <a:solidFill>
                <a:schemeClr val="tx1">
                  <a:lumMod val="85000"/>
                  <a:lumOff val="15000"/>
                </a:schemeClr>
              </a:solidFill>
              <a:latin typeface="Poppins"/>
              <a:ea typeface="Comic Sans MS"/>
              <a:cs typeface="Poppins" panose="00000500000000000000" pitchFamily="2" charset="0"/>
            </a:endParaRPr>
          </a:p>
        </p:txBody>
      </p:sp>
      <p:sp>
        <p:nvSpPr>
          <p:cNvPr id="39" name="Google Shape;222;p10">
            <a:extLst>
              <a:ext uri="{FF2B5EF4-FFF2-40B4-BE49-F238E27FC236}">
                <a16:creationId xmlns:a16="http://schemas.microsoft.com/office/drawing/2014/main" id="{AFF7511B-5359-495D-9F65-DAB817112D9D}"/>
              </a:ext>
            </a:extLst>
          </p:cNvPr>
          <p:cNvSpPr txBox="1"/>
          <p:nvPr/>
        </p:nvSpPr>
        <p:spPr>
          <a:xfrm>
            <a:off x="3175" y="655737"/>
            <a:ext cx="12188825" cy="584735"/>
          </a:xfrm>
          <a:prstGeom prst="rect">
            <a:avLst/>
          </a:prstGeom>
          <a:solidFill>
            <a:srgbClr val="274193"/>
          </a:solidFill>
          <a:ln>
            <a:noFill/>
          </a:ln>
        </p:spPr>
        <p:txBody>
          <a:bodyPr spcFirstLastPara="1" wrap="square" lIns="91425" tIns="45700" rIns="91425" bIns="45700" anchor="t" anchorCtr="0">
            <a:spAutoFit/>
          </a:bodyPr>
          <a:lstStyle/>
          <a:p>
            <a:pPr lvl="1">
              <a:buClr>
                <a:srgbClr val="000000"/>
              </a:buClr>
            </a:pPr>
            <a:r>
              <a:rPr lang="en-US" sz="3200" b="1" kern="0">
                <a:solidFill>
                  <a:prstClr val="white"/>
                </a:solidFill>
                <a:latin typeface="Poppins" panose="00000500000000000000" pitchFamily="50" charset="0"/>
                <a:ea typeface="+mn-lt"/>
                <a:cs typeface="Calibri"/>
                <a:sym typeface="Comic Sans MS"/>
              </a:rPr>
              <a:t>Filling in a Table</a:t>
            </a:r>
            <a:endParaRPr lang="en-US" sz="3200" b="1" kern="0">
              <a:solidFill>
                <a:prstClr val="white"/>
              </a:solidFill>
              <a:latin typeface="Poppins" panose="00000500000000000000" pitchFamily="50" charset="0"/>
              <a:ea typeface="+mn-lt"/>
              <a:cs typeface="Calibri"/>
              <a:sym typeface="Arial"/>
            </a:endParaRPr>
          </a:p>
        </p:txBody>
      </p:sp>
    </p:spTree>
    <p:custDataLst>
      <p:tags r:id="rId1"/>
    </p:custDataLst>
    <p:extLst>
      <p:ext uri="{BB962C8B-B14F-4D97-AF65-F5344CB8AC3E}">
        <p14:creationId xmlns:p14="http://schemas.microsoft.com/office/powerpoint/2010/main" val="1295588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cBhvr>
                                        <p:cTn id="12" dur="500" fill="hold"/>
                                        <p:tgtEl>
                                          <p:spTgt spid="34"/>
                                        </p:tgtEl>
                                        <p:attrNameLst>
                                          <p:attrName>ppt_w</p:attrName>
                                        </p:attrNameLst>
                                      </p:cBhvr>
                                      <p:tavLst>
                                        <p:tav tm="0">
                                          <p:val>
                                            <p:fltVal val="0"/>
                                          </p:val>
                                        </p:tav>
                                        <p:tav tm="100000">
                                          <p:val>
                                            <p:strVal val="#ppt_w"/>
                                          </p:val>
                                        </p:tav>
                                      </p:tavLst>
                                    </p:anim>
                                    <p:anim calcmode="lin" valueType="num">
                                      <p:cBhvr>
                                        <p:cTn id="13" dur="500" fill="hold"/>
                                        <p:tgtEl>
                                          <p:spTgt spid="34"/>
                                        </p:tgtEl>
                                        <p:attrNameLst>
                                          <p:attrName>ppt_h</p:attrName>
                                        </p:attrNameLst>
                                      </p:cBhvr>
                                      <p:tavLst>
                                        <p:tav tm="0">
                                          <p:val>
                                            <p:fltVal val="0"/>
                                          </p:val>
                                        </p:tav>
                                        <p:tav tm="100000">
                                          <p:val>
                                            <p:strVal val="#ppt_h"/>
                                          </p:val>
                                        </p:tav>
                                      </p:tavLst>
                                    </p:anim>
                                    <p:animEffect transition="in" filter="fade">
                                      <p:cBhvr>
                                        <p:cTn id="14" dur="500"/>
                                        <p:tgtEl>
                                          <p:spTgt spid="34"/>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path" presetSubtype="0" accel="50000" decel="50000" fill="hold" grpId="1" nodeType="clickEffect">
                                  <p:stCondLst>
                                    <p:cond delay="0"/>
                                  </p:stCondLst>
                                  <p:childTnLst>
                                    <p:animMotion origin="layout" path="M 2.5E-6 -0.01689 L 0.16549 -0.01758 " pathEditMode="fixed" rAng="0" ptsTypes="AA">
                                      <p:cBhvr>
                                        <p:cTn id="18" dur="2000" fill="hold"/>
                                        <p:tgtEl>
                                          <p:spTgt spid="2"/>
                                        </p:tgtEl>
                                        <p:attrNameLst>
                                          <p:attrName>ppt_x</p:attrName>
                                          <p:attrName>ppt_y</p:attrName>
                                        </p:attrNameLst>
                                      </p:cBhvr>
                                      <p:rCtr x="8268" y="-46"/>
                                    </p:animMotion>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grpId="0" nodeType="click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p:cTn id="23" dur="500" fill="hold"/>
                                        <p:tgtEl>
                                          <p:spTgt spid="35"/>
                                        </p:tgtEl>
                                        <p:attrNameLst>
                                          <p:attrName>ppt_w</p:attrName>
                                        </p:attrNameLst>
                                      </p:cBhvr>
                                      <p:tavLst>
                                        <p:tav tm="0">
                                          <p:val>
                                            <p:fltVal val="0"/>
                                          </p:val>
                                        </p:tav>
                                        <p:tav tm="100000">
                                          <p:val>
                                            <p:strVal val="#ppt_w"/>
                                          </p:val>
                                        </p:tav>
                                      </p:tavLst>
                                    </p:anim>
                                    <p:anim calcmode="lin" valueType="num">
                                      <p:cBhvr>
                                        <p:cTn id="24" dur="500" fill="hold"/>
                                        <p:tgtEl>
                                          <p:spTgt spid="35"/>
                                        </p:tgtEl>
                                        <p:attrNameLst>
                                          <p:attrName>ppt_h</p:attrName>
                                        </p:attrNameLst>
                                      </p:cBhvr>
                                      <p:tavLst>
                                        <p:tav tm="0">
                                          <p:val>
                                            <p:fltVal val="0"/>
                                          </p:val>
                                        </p:tav>
                                        <p:tav tm="100000">
                                          <p:val>
                                            <p:strVal val="#ppt_h"/>
                                          </p:val>
                                        </p:tav>
                                      </p:tavLst>
                                    </p:anim>
                                    <p:animEffect transition="in" filter="fade">
                                      <p:cBhvr>
                                        <p:cTn id="25" dur="500"/>
                                        <p:tgtEl>
                                          <p:spTgt spid="35"/>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path" presetSubtype="0" accel="50000" decel="50000" fill="hold" grpId="2" nodeType="clickEffect">
                                  <p:stCondLst>
                                    <p:cond delay="0"/>
                                  </p:stCondLst>
                                  <p:childTnLst>
                                    <p:animMotion origin="layout" path="M 0.16549 -0.00069 L 0.33203 -0.00069 " pathEditMode="relative" rAng="0" ptsTypes="AA">
                                      <p:cBhvr>
                                        <p:cTn id="29" dur="2000" fill="hold"/>
                                        <p:tgtEl>
                                          <p:spTgt spid="2"/>
                                        </p:tgtEl>
                                        <p:attrNameLst>
                                          <p:attrName>ppt_x</p:attrName>
                                          <p:attrName>ppt_y</p:attrName>
                                        </p:attrNameLst>
                                      </p:cBhvr>
                                      <p:rCtr x="8320" y="0"/>
                                    </p:animMotion>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grpId="0" nodeType="clickEffect">
                                  <p:stCondLst>
                                    <p:cond delay="0"/>
                                  </p:stCondLst>
                                  <p:childTnLst>
                                    <p:set>
                                      <p:cBhvr>
                                        <p:cTn id="33" dur="1" fill="hold">
                                          <p:stCondLst>
                                            <p:cond delay="0"/>
                                          </p:stCondLst>
                                        </p:cTn>
                                        <p:tgtEl>
                                          <p:spTgt spid="36"/>
                                        </p:tgtEl>
                                        <p:attrNameLst>
                                          <p:attrName>style.visibility</p:attrName>
                                        </p:attrNameLst>
                                      </p:cBhvr>
                                      <p:to>
                                        <p:strVal val="visible"/>
                                      </p:to>
                                    </p:set>
                                    <p:anim calcmode="lin" valueType="num">
                                      <p:cBhvr>
                                        <p:cTn id="34" dur="500" fill="hold"/>
                                        <p:tgtEl>
                                          <p:spTgt spid="36"/>
                                        </p:tgtEl>
                                        <p:attrNameLst>
                                          <p:attrName>ppt_w</p:attrName>
                                        </p:attrNameLst>
                                      </p:cBhvr>
                                      <p:tavLst>
                                        <p:tav tm="0">
                                          <p:val>
                                            <p:fltVal val="0"/>
                                          </p:val>
                                        </p:tav>
                                        <p:tav tm="100000">
                                          <p:val>
                                            <p:strVal val="#ppt_w"/>
                                          </p:val>
                                        </p:tav>
                                      </p:tavLst>
                                    </p:anim>
                                    <p:anim calcmode="lin" valueType="num">
                                      <p:cBhvr>
                                        <p:cTn id="35" dur="500" fill="hold"/>
                                        <p:tgtEl>
                                          <p:spTgt spid="36"/>
                                        </p:tgtEl>
                                        <p:attrNameLst>
                                          <p:attrName>ppt_h</p:attrName>
                                        </p:attrNameLst>
                                      </p:cBhvr>
                                      <p:tavLst>
                                        <p:tav tm="0">
                                          <p:val>
                                            <p:fltVal val="0"/>
                                          </p:val>
                                        </p:tav>
                                        <p:tav tm="100000">
                                          <p:val>
                                            <p:strVal val="#ppt_h"/>
                                          </p:val>
                                        </p:tav>
                                      </p:tavLst>
                                    </p:anim>
                                    <p:animEffect transition="in" filter="fade">
                                      <p:cBhvr>
                                        <p:cTn id="36"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2" grpId="0" animBg="1"/>
      <p:bldP spid="2" grpId="1" animBg="1"/>
      <p:bldP spid="2" grpId="2"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30" name="Google Shape;223;p10">
            <a:extLst>
              <a:ext uri="{FF2B5EF4-FFF2-40B4-BE49-F238E27FC236}">
                <a16:creationId xmlns:a16="http://schemas.microsoft.com/office/drawing/2014/main" id="{5B5C500B-D05C-49B5-A096-ADEC49801300}"/>
              </a:ext>
            </a:extLst>
          </p:cNvPr>
          <p:cNvSpPr txBox="1"/>
          <p:nvPr/>
        </p:nvSpPr>
        <p:spPr>
          <a:xfrm>
            <a:off x="-1587" y="1112808"/>
            <a:ext cx="12191999" cy="584735"/>
          </a:xfrm>
          <a:prstGeom prst="rect">
            <a:avLst/>
          </a:prstGeom>
          <a:solidFill>
            <a:srgbClr val="A8B9EA"/>
          </a:solidFill>
          <a:ln>
            <a:noFill/>
          </a:ln>
        </p:spPr>
        <p:txBody>
          <a:bodyPr spcFirstLastPara="1" wrap="square" lIns="91425" tIns="45700" rIns="91425" bIns="45700" anchor="t" anchorCtr="0">
            <a:spAutoFit/>
          </a:bodyPr>
          <a:lstStyle/>
          <a:p>
            <a:pPr marL="515620"/>
            <a:r>
              <a:rPr lang="en-US" sz="3200" b="0">
                <a:solidFill>
                  <a:schemeClr val="tx1">
                    <a:lumMod val="85000"/>
                    <a:lumOff val="15000"/>
                  </a:schemeClr>
                </a:solidFill>
                <a:latin typeface="Poppins"/>
                <a:cs typeface="Poppins" panose="00000500000000000000" pitchFamily="50" charset="0"/>
              </a:rPr>
              <a:t>You </a:t>
            </a:r>
            <a:r>
              <a:rPr lang="en-US" sz="3200">
                <a:solidFill>
                  <a:schemeClr val="tx1">
                    <a:lumMod val="85000"/>
                    <a:lumOff val="15000"/>
                  </a:schemeClr>
                </a:solidFill>
                <a:latin typeface="Poppins"/>
                <a:cs typeface="Poppins" panose="00000500000000000000" pitchFamily="50" charset="0"/>
              </a:rPr>
              <a:t>Do</a:t>
            </a:r>
            <a:endParaRPr lang="en-US" sz="3200">
              <a:solidFill>
                <a:schemeClr val="tx1">
                  <a:lumMod val="85000"/>
                  <a:lumOff val="15000"/>
                </a:schemeClr>
              </a:solidFill>
              <a:latin typeface="Poppins"/>
              <a:ea typeface="Comic Sans MS"/>
              <a:cs typeface="Poppins" panose="00000500000000000000" pitchFamily="2" charset="0"/>
            </a:endParaRPr>
          </a:p>
        </p:txBody>
      </p:sp>
      <p:graphicFrame>
        <p:nvGraphicFramePr>
          <p:cNvPr id="20" name="Table 2">
            <a:extLst>
              <a:ext uri="{FF2B5EF4-FFF2-40B4-BE49-F238E27FC236}">
                <a16:creationId xmlns:a16="http://schemas.microsoft.com/office/drawing/2014/main" id="{ADC5522B-1ACE-4F7A-A6E4-78410C2E5035}"/>
              </a:ext>
            </a:extLst>
          </p:cNvPr>
          <p:cNvGraphicFramePr>
            <a:graphicFrameLocks noGrp="1"/>
          </p:cNvGraphicFramePr>
          <p:nvPr/>
        </p:nvGraphicFramePr>
        <p:xfrm>
          <a:off x="670608" y="4454309"/>
          <a:ext cx="10929260" cy="1744270"/>
        </p:xfrm>
        <a:graphic>
          <a:graphicData uri="http://schemas.openxmlformats.org/drawingml/2006/table">
            <a:tbl>
              <a:tblPr firstRow="1" bandRow="1">
                <a:tableStyleId>{5C22544A-7EE6-4342-B048-85BDC9FD1C3A}</a:tableStyleId>
              </a:tblPr>
              <a:tblGrid>
                <a:gridCol w="2732315">
                  <a:extLst>
                    <a:ext uri="{9D8B030D-6E8A-4147-A177-3AD203B41FA5}">
                      <a16:colId xmlns:a16="http://schemas.microsoft.com/office/drawing/2014/main" val="3468688717"/>
                    </a:ext>
                  </a:extLst>
                </a:gridCol>
                <a:gridCol w="2732315">
                  <a:extLst>
                    <a:ext uri="{9D8B030D-6E8A-4147-A177-3AD203B41FA5}">
                      <a16:colId xmlns:a16="http://schemas.microsoft.com/office/drawing/2014/main" val="527903603"/>
                    </a:ext>
                  </a:extLst>
                </a:gridCol>
                <a:gridCol w="2732315">
                  <a:extLst>
                    <a:ext uri="{9D8B030D-6E8A-4147-A177-3AD203B41FA5}">
                      <a16:colId xmlns:a16="http://schemas.microsoft.com/office/drawing/2014/main" val="1197840754"/>
                    </a:ext>
                  </a:extLst>
                </a:gridCol>
                <a:gridCol w="2732315">
                  <a:extLst>
                    <a:ext uri="{9D8B030D-6E8A-4147-A177-3AD203B41FA5}">
                      <a16:colId xmlns:a16="http://schemas.microsoft.com/office/drawing/2014/main" val="2814206464"/>
                    </a:ext>
                  </a:extLst>
                </a:gridCol>
              </a:tblGrid>
              <a:tr h="872135">
                <a:tc>
                  <a:txBody>
                    <a:bodyPr/>
                    <a:lstStyle/>
                    <a:p>
                      <a:pPr algn="ctr"/>
                      <a:endParaRPr lang="en-US" sz="2800">
                        <a:latin typeface="Poppins" panose="00000500000000000000"/>
                      </a:endParaRPr>
                    </a:p>
                  </a:txBody>
                  <a:tcPr/>
                </a:tc>
                <a:tc>
                  <a:txBody>
                    <a:bodyPr/>
                    <a:lstStyle/>
                    <a:p>
                      <a:pPr algn="ctr"/>
                      <a:endParaRPr lang="en-US" sz="2800">
                        <a:latin typeface="Poppins" panose="00000500000000000000"/>
                      </a:endParaRPr>
                    </a:p>
                  </a:txBody>
                  <a:tcPr/>
                </a:tc>
                <a:tc>
                  <a:txBody>
                    <a:bodyPr/>
                    <a:lstStyle/>
                    <a:p>
                      <a:pPr algn="ctr"/>
                      <a:endParaRPr lang="en-US" sz="2800">
                        <a:latin typeface="Poppins" panose="00000500000000000000"/>
                      </a:endParaRPr>
                    </a:p>
                  </a:txBody>
                  <a:tcPr/>
                </a:tc>
                <a:tc>
                  <a:txBody>
                    <a:bodyPr/>
                    <a:lstStyle/>
                    <a:p>
                      <a:pPr algn="ctr"/>
                      <a:endParaRPr lang="en-US" sz="2800">
                        <a:latin typeface="Poppins" panose="00000500000000000000"/>
                      </a:endParaRPr>
                    </a:p>
                  </a:txBody>
                  <a:tcPr/>
                </a:tc>
                <a:extLst>
                  <a:ext uri="{0D108BD9-81ED-4DB2-BD59-A6C34878D82A}">
                    <a16:rowId xmlns:a16="http://schemas.microsoft.com/office/drawing/2014/main" val="575272041"/>
                  </a:ext>
                </a:extLst>
              </a:tr>
              <a:tr h="872135">
                <a:tc>
                  <a:txBody>
                    <a:bodyPr/>
                    <a:lstStyle/>
                    <a:p>
                      <a:endParaRPr lang="en-US" sz="2800">
                        <a:latin typeface="Poppins" panose="00000500000000000000"/>
                      </a:endParaRPr>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481167409"/>
                  </a:ext>
                </a:extLst>
              </a:tr>
            </a:tbl>
          </a:graphicData>
        </a:graphic>
      </p:graphicFrame>
      <p:sp>
        <p:nvSpPr>
          <p:cNvPr id="9" name="Google Shape;222;p10">
            <a:extLst>
              <a:ext uri="{FF2B5EF4-FFF2-40B4-BE49-F238E27FC236}">
                <a16:creationId xmlns:a16="http://schemas.microsoft.com/office/drawing/2014/main" id="{56032D24-A668-4D1B-9C2A-0DC334F61F1A}"/>
              </a:ext>
            </a:extLst>
          </p:cNvPr>
          <p:cNvSpPr txBox="1"/>
          <p:nvPr/>
        </p:nvSpPr>
        <p:spPr>
          <a:xfrm>
            <a:off x="1587" y="620093"/>
            <a:ext cx="12188825" cy="523180"/>
          </a:xfrm>
          <a:prstGeom prst="rect">
            <a:avLst/>
          </a:prstGeom>
          <a:solidFill>
            <a:srgbClr val="274193"/>
          </a:solidFill>
          <a:ln>
            <a:noFill/>
          </a:ln>
        </p:spPr>
        <p:txBody>
          <a:bodyPr spcFirstLastPara="1" wrap="square" lIns="91425" tIns="45700" rIns="91425" bIns="45700" anchor="t" anchorCtr="0">
            <a:spAutoFit/>
          </a:bodyPr>
          <a:lstStyle/>
          <a:p>
            <a:pPr marL="457200">
              <a:buClr>
                <a:srgbClr val="000000"/>
              </a:buClr>
            </a:pPr>
            <a:r>
              <a:rPr lang="en-US" sz="2800" b="1" kern="0">
                <a:solidFill>
                  <a:prstClr val="white"/>
                </a:solidFill>
                <a:latin typeface="Poppins" panose="00000500000000000000" pitchFamily="50" charset="0"/>
                <a:cs typeface="Arial"/>
                <a:sym typeface="Arial"/>
              </a:rPr>
              <a:t>Fill in the table with the correct number. </a:t>
            </a:r>
          </a:p>
        </p:txBody>
      </p:sp>
      <p:sp>
        <p:nvSpPr>
          <p:cNvPr id="12" name="Rectangle: Rounded Corners 16">
            <a:extLst>
              <a:ext uri="{FF2B5EF4-FFF2-40B4-BE49-F238E27FC236}">
                <a16:creationId xmlns:a16="http://schemas.microsoft.com/office/drawing/2014/main" id="{98BED460-6905-49FE-9810-C3CDE235B087}"/>
              </a:ext>
            </a:extLst>
          </p:cNvPr>
          <p:cNvSpPr/>
          <p:nvPr/>
        </p:nvSpPr>
        <p:spPr>
          <a:xfrm>
            <a:off x="430924" y="2007476"/>
            <a:ext cx="11519338" cy="2297577"/>
          </a:xfrm>
          <a:custGeom>
            <a:avLst/>
            <a:gdLst>
              <a:gd name="connsiteX0" fmla="*/ 0 w 11519338"/>
              <a:gd name="connsiteY0" fmla="*/ 382937 h 2297577"/>
              <a:gd name="connsiteX1" fmla="*/ 382937 w 11519338"/>
              <a:gd name="connsiteY1" fmla="*/ 0 h 2297577"/>
              <a:gd name="connsiteX2" fmla="*/ 947494 w 11519338"/>
              <a:gd name="connsiteY2" fmla="*/ 0 h 2297577"/>
              <a:gd name="connsiteX3" fmla="*/ 1727120 w 11519338"/>
              <a:gd name="connsiteY3" fmla="*/ 0 h 2297577"/>
              <a:gd name="connsiteX4" fmla="*/ 2614281 w 11519338"/>
              <a:gd name="connsiteY4" fmla="*/ 0 h 2297577"/>
              <a:gd name="connsiteX5" fmla="*/ 3501442 w 11519338"/>
              <a:gd name="connsiteY5" fmla="*/ 0 h 2297577"/>
              <a:gd name="connsiteX6" fmla="*/ 4065998 w 11519338"/>
              <a:gd name="connsiteY6" fmla="*/ 0 h 2297577"/>
              <a:gd name="connsiteX7" fmla="*/ 4953159 w 11519338"/>
              <a:gd name="connsiteY7" fmla="*/ 0 h 2297577"/>
              <a:gd name="connsiteX8" fmla="*/ 5840320 w 11519338"/>
              <a:gd name="connsiteY8" fmla="*/ 0 h 2297577"/>
              <a:gd name="connsiteX9" fmla="*/ 6512411 w 11519338"/>
              <a:gd name="connsiteY9" fmla="*/ 0 h 2297577"/>
              <a:gd name="connsiteX10" fmla="*/ 7292038 w 11519338"/>
              <a:gd name="connsiteY10" fmla="*/ 0 h 2297577"/>
              <a:gd name="connsiteX11" fmla="*/ 7964129 w 11519338"/>
              <a:gd name="connsiteY11" fmla="*/ 0 h 2297577"/>
              <a:gd name="connsiteX12" fmla="*/ 8313617 w 11519338"/>
              <a:gd name="connsiteY12" fmla="*/ 0 h 2297577"/>
              <a:gd name="connsiteX13" fmla="*/ 8878174 w 11519338"/>
              <a:gd name="connsiteY13" fmla="*/ 0 h 2297577"/>
              <a:gd name="connsiteX14" fmla="*/ 9335196 w 11519338"/>
              <a:gd name="connsiteY14" fmla="*/ 0 h 2297577"/>
              <a:gd name="connsiteX15" fmla="*/ 9899753 w 11519338"/>
              <a:gd name="connsiteY15" fmla="*/ 0 h 2297577"/>
              <a:gd name="connsiteX16" fmla="*/ 10356775 w 11519338"/>
              <a:gd name="connsiteY16" fmla="*/ 0 h 2297577"/>
              <a:gd name="connsiteX17" fmla="*/ 11136401 w 11519338"/>
              <a:gd name="connsiteY17" fmla="*/ 0 h 2297577"/>
              <a:gd name="connsiteX18" fmla="*/ 11519338 w 11519338"/>
              <a:gd name="connsiteY18" fmla="*/ 382937 h 2297577"/>
              <a:gd name="connsiteX19" fmla="*/ 11519338 w 11519338"/>
              <a:gd name="connsiteY19" fmla="*/ 878188 h 2297577"/>
              <a:gd name="connsiteX20" fmla="*/ 11519338 w 11519338"/>
              <a:gd name="connsiteY20" fmla="*/ 1373438 h 2297577"/>
              <a:gd name="connsiteX21" fmla="*/ 11519338 w 11519338"/>
              <a:gd name="connsiteY21" fmla="*/ 1914640 h 2297577"/>
              <a:gd name="connsiteX22" fmla="*/ 11136401 w 11519338"/>
              <a:gd name="connsiteY22" fmla="*/ 2297577 h 2297577"/>
              <a:gd name="connsiteX23" fmla="*/ 10679379 w 11519338"/>
              <a:gd name="connsiteY23" fmla="*/ 2297577 h 2297577"/>
              <a:gd name="connsiteX24" fmla="*/ 10329891 w 11519338"/>
              <a:gd name="connsiteY24" fmla="*/ 2297577 h 2297577"/>
              <a:gd name="connsiteX25" fmla="*/ 9872869 w 11519338"/>
              <a:gd name="connsiteY25" fmla="*/ 2297577 h 2297577"/>
              <a:gd name="connsiteX26" fmla="*/ 9523381 w 11519338"/>
              <a:gd name="connsiteY26" fmla="*/ 2297577 h 2297577"/>
              <a:gd name="connsiteX27" fmla="*/ 8851290 w 11519338"/>
              <a:gd name="connsiteY27" fmla="*/ 2297577 h 2297577"/>
              <a:gd name="connsiteX28" fmla="*/ 8501802 w 11519338"/>
              <a:gd name="connsiteY28" fmla="*/ 2297577 h 2297577"/>
              <a:gd name="connsiteX29" fmla="*/ 7829711 w 11519338"/>
              <a:gd name="connsiteY29" fmla="*/ 2297577 h 2297577"/>
              <a:gd name="connsiteX30" fmla="*/ 7157619 w 11519338"/>
              <a:gd name="connsiteY30" fmla="*/ 2297577 h 2297577"/>
              <a:gd name="connsiteX31" fmla="*/ 6377993 w 11519338"/>
              <a:gd name="connsiteY31" fmla="*/ 2297577 h 2297577"/>
              <a:gd name="connsiteX32" fmla="*/ 6028506 w 11519338"/>
              <a:gd name="connsiteY32" fmla="*/ 2297577 h 2297577"/>
              <a:gd name="connsiteX33" fmla="*/ 5679018 w 11519338"/>
              <a:gd name="connsiteY33" fmla="*/ 2297577 h 2297577"/>
              <a:gd name="connsiteX34" fmla="*/ 4899392 w 11519338"/>
              <a:gd name="connsiteY34" fmla="*/ 2297577 h 2297577"/>
              <a:gd name="connsiteX35" fmla="*/ 4442370 w 11519338"/>
              <a:gd name="connsiteY35" fmla="*/ 2297577 h 2297577"/>
              <a:gd name="connsiteX36" fmla="*/ 3555209 w 11519338"/>
              <a:gd name="connsiteY36" fmla="*/ 2297577 h 2297577"/>
              <a:gd name="connsiteX37" fmla="*/ 2775583 w 11519338"/>
              <a:gd name="connsiteY37" fmla="*/ 2297577 h 2297577"/>
              <a:gd name="connsiteX38" fmla="*/ 2426095 w 11519338"/>
              <a:gd name="connsiteY38" fmla="*/ 2297577 h 2297577"/>
              <a:gd name="connsiteX39" fmla="*/ 2076608 w 11519338"/>
              <a:gd name="connsiteY39" fmla="*/ 2297577 h 2297577"/>
              <a:gd name="connsiteX40" fmla="*/ 1512051 w 11519338"/>
              <a:gd name="connsiteY40" fmla="*/ 2297577 h 2297577"/>
              <a:gd name="connsiteX41" fmla="*/ 1162563 w 11519338"/>
              <a:gd name="connsiteY41" fmla="*/ 2297577 h 2297577"/>
              <a:gd name="connsiteX42" fmla="*/ 382937 w 11519338"/>
              <a:gd name="connsiteY42" fmla="*/ 2297577 h 2297577"/>
              <a:gd name="connsiteX43" fmla="*/ 0 w 11519338"/>
              <a:gd name="connsiteY43" fmla="*/ 1914640 h 2297577"/>
              <a:gd name="connsiteX44" fmla="*/ 0 w 11519338"/>
              <a:gd name="connsiteY44" fmla="*/ 1450023 h 2297577"/>
              <a:gd name="connsiteX45" fmla="*/ 0 w 11519338"/>
              <a:gd name="connsiteY45" fmla="*/ 954773 h 2297577"/>
              <a:gd name="connsiteX46" fmla="*/ 0 w 11519338"/>
              <a:gd name="connsiteY46" fmla="*/ 382937 h 2297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1519338" h="2297577" extrusionOk="0">
                <a:moveTo>
                  <a:pt x="0" y="382937"/>
                </a:moveTo>
                <a:cubicBezTo>
                  <a:pt x="-28447" y="147670"/>
                  <a:pt x="175969" y="-1944"/>
                  <a:pt x="382937" y="0"/>
                </a:cubicBezTo>
                <a:cubicBezTo>
                  <a:pt x="540863" y="27974"/>
                  <a:pt x="677299" y="1849"/>
                  <a:pt x="947494" y="0"/>
                </a:cubicBezTo>
                <a:cubicBezTo>
                  <a:pt x="1217689" y="-1849"/>
                  <a:pt x="1487516" y="29906"/>
                  <a:pt x="1727120" y="0"/>
                </a:cubicBezTo>
                <a:cubicBezTo>
                  <a:pt x="1966724" y="-29906"/>
                  <a:pt x="2207477" y="42323"/>
                  <a:pt x="2614281" y="0"/>
                </a:cubicBezTo>
                <a:cubicBezTo>
                  <a:pt x="3021085" y="-42323"/>
                  <a:pt x="3220640" y="3261"/>
                  <a:pt x="3501442" y="0"/>
                </a:cubicBezTo>
                <a:cubicBezTo>
                  <a:pt x="3782244" y="-3261"/>
                  <a:pt x="3838620" y="-20990"/>
                  <a:pt x="4065998" y="0"/>
                </a:cubicBezTo>
                <a:cubicBezTo>
                  <a:pt x="4293376" y="20990"/>
                  <a:pt x="4646013" y="-32973"/>
                  <a:pt x="4953159" y="0"/>
                </a:cubicBezTo>
                <a:cubicBezTo>
                  <a:pt x="5260305" y="32973"/>
                  <a:pt x="5536695" y="40452"/>
                  <a:pt x="5840320" y="0"/>
                </a:cubicBezTo>
                <a:cubicBezTo>
                  <a:pt x="6143945" y="-40452"/>
                  <a:pt x="6325201" y="-22710"/>
                  <a:pt x="6512411" y="0"/>
                </a:cubicBezTo>
                <a:cubicBezTo>
                  <a:pt x="6699621" y="22710"/>
                  <a:pt x="7089080" y="-5871"/>
                  <a:pt x="7292038" y="0"/>
                </a:cubicBezTo>
                <a:cubicBezTo>
                  <a:pt x="7494996" y="5871"/>
                  <a:pt x="7699332" y="31539"/>
                  <a:pt x="7964129" y="0"/>
                </a:cubicBezTo>
                <a:cubicBezTo>
                  <a:pt x="8228926" y="-31539"/>
                  <a:pt x="8161010" y="654"/>
                  <a:pt x="8313617" y="0"/>
                </a:cubicBezTo>
                <a:cubicBezTo>
                  <a:pt x="8466224" y="-654"/>
                  <a:pt x="8691702" y="-19200"/>
                  <a:pt x="8878174" y="0"/>
                </a:cubicBezTo>
                <a:cubicBezTo>
                  <a:pt x="9064646" y="19200"/>
                  <a:pt x="9191070" y="-21601"/>
                  <a:pt x="9335196" y="0"/>
                </a:cubicBezTo>
                <a:cubicBezTo>
                  <a:pt x="9479322" y="21601"/>
                  <a:pt x="9784348" y="27198"/>
                  <a:pt x="9899753" y="0"/>
                </a:cubicBezTo>
                <a:cubicBezTo>
                  <a:pt x="10015158" y="-27198"/>
                  <a:pt x="10162948" y="9164"/>
                  <a:pt x="10356775" y="0"/>
                </a:cubicBezTo>
                <a:cubicBezTo>
                  <a:pt x="10550602" y="-9164"/>
                  <a:pt x="10923965" y="14993"/>
                  <a:pt x="11136401" y="0"/>
                </a:cubicBezTo>
                <a:cubicBezTo>
                  <a:pt x="11330593" y="24570"/>
                  <a:pt x="11525447" y="171994"/>
                  <a:pt x="11519338" y="382937"/>
                </a:cubicBezTo>
                <a:cubicBezTo>
                  <a:pt x="11513816" y="531410"/>
                  <a:pt x="11540893" y="740649"/>
                  <a:pt x="11519338" y="878188"/>
                </a:cubicBezTo>
                <a:cubicBezTo>
                  <a:pt x="11497783" y="1015727"/>
                  <a:pt x="11496942" y="1219861"/>
                  <a:pt x="11519338" y="1373438"/>
                </a:cubicBezTo>
                <a:cubicBezTo>
                  <a:pt x="11541735" y="1527015"/>
                  <a:pt x="11496289" y="1722106"/>
                  <a:pt x="11519338" y="1914640"/>
                </a:cubicBezTo>
                <a:cubicBezTo>
                  <a:pt x="11491206" y="2167196"/>
                  <a:pt x="11382970" y="2298400"/>
                  <a:pt x="11136401" y="2297577"/>
                </a:cubicBezTo>
                <a:cubicBezTo>
                  <a:pt x="10984915" y="2300027"/>
                  <a:pt x="10843327" y="2276257"/>
                  <a:pt x="10679379" y="2297577"/>
                </a:cubicBezTo>
                <a:cubicBezTo>
                  <a:pt x="10515431" y="2318897"/>
                  <a:pt x="10435667" y="2287022"/>
                  <a:pt x="10329891" y="2297577"/>
                </a:cubicBezTo>
                <a:cubicBezTo>
                  <a:pt x="10224115" y="2308132"/>
                  <a:pt x="9991371" y="2308393"/>
                  <a:pt x="9872869" y="2297577"/>
                </a:cubicBezTo>
                <a:cubicBezTo>
                  <a:pt x="9754367" y="2286761"/>
                  <a:pt x="9603154" y="2295444"/>
                  <a:pt x="9523381" y="2297577"/>
                </a:cubicBezTo>
                <a:cubicBezTo>
                  <a:pt x="9443608" y="2299710"/>
                  <a:pt x="9026792" y="2324410"/>
                  <a:pt x="8851290" y="2297577"/>
                </a:cubicBezTo>
                <a:cubicBezTo>
                  <a:pt x="8675788" y="2270744"/>
                  <a:pt x="8602716" y="2297103"/>
                  <a:pt x="8501802" y="2297577"/>
                </a:cubicBezTo>
                <a:cubicBezTo>
                  <a:pt x="8400888" y="2298051"/>
                  <a:pt x="8098710" y="2313483"/>
                  <a:pt x="7829711" y="2297577"/>
                </a:cubicBezTo>
                <a:cubicBezTo>
                  <a:pt x="7560712" y="2281671"/>
                  <a:pt x="7322416" y="2329953"/>
                  <a:pt x="7157619" y="2297577"/>
                </a:cubicBezTo>
                <a:cubicBezTo>
                  <a:pt x="6992822" y="2265201"/>
                  <a:pt x="6582889" y="2269049"/>
                  <a:pt x="6377993" y="2297577"/>
                </a:cubicBezTo>
                <a:cubicBezTo>
                  <a:pt x="6173097" y="2326105"/>
                  <a:pt x="6130961" y="2303318"/>
                  <a:pt x="6028506" y="2297577"/>
                </a:cubicBezTo>
                <a:cubicBezTo>
                  <a:pt x="5926051" y="2291836"/>
                  <a:pt x="5793646" y="2301371"/>
                  <a:pt x="5679018" y="2297577"/>
                </a:cubicBezTo>
                <a:cubicBezTo>
                  <a:pt x="5564390" y="2293783"/>
                  <a:pt x="5163354" y="2273842"/>
                  <a:pt x="4899392" y="2297577"/>
                </a:cubicBezTo>
                <a:cubicBezTo>
                  <a:pt x="4635430" y="2321312"/>
                  <a:pt x="4641822" y="2311944"/>
                  <a:pt x="4442370" y="2297577"/>
                </a:cubicBezTo>
                <a:cubicBezTo>
                  <a:pt x="4242918" y="2283210"/>
                  <a:pt x="3844887" y="2323994"/>
                  <a:pt x="3555209" y="2297577"/>
                </a:cubicBezTo>
                <a:cubicBezTo>
                  <a:pt x="3265531" y="2271160"/>
                  <a:pt x="3006991" y="2282375"/>
                  <a:pt x="2775583" y="2297577"/>
                </a:cubicBezTo>
                <a:cubicBezTo>
                  <a:pt x="2544175" y="2312779"/>
                  <a:pt x="2514231" y="2294380"/>
                  <a:pt x="2426095" y="2297577"/>
                </a:cubicBezTo>
                <a:cubicBezTo>
                  <a:pt x="2337959" y="2300774"/>
                  <a:pt x="2148542" y="2310722"/>
                  <a:pt x="2076608" y="2297577"/>
                </a:cubicBezTo>
                <a:cubicBezTo>
                  <a:pt x="2004674" y="2284432"/>
                  <a:pt x="1703658" y="2284526"/>
                  <a:pt x="1512051" y="2297577"/>
                </a:cubicBezTo>
                <a:cubicBezTo>
                  <a:pt x="1320444" y="2310628"/>
                  <a:pt x="1332972" y="2283705"/>
                  <a:pt x="1162563" y="2297577"/>
                </a:cubicBezTo>
                <a:cubicBezTo>
                  <a:pt x="992154" y="2311449"/>
                  <a:pt x="728198" y="2268829"/>
                  <a:pt x="382937" y="2297577"/>
                </a:cubicBezTo>
                <a:cubicBezTo>
                  <a:pt x="192913" y="2271709"/>
                  <a:pt x="4110" y="2117001"/>
                  <a:pt x="0" y="1914640"/>
                </a:cubicBezTo>
                <a:cubicBezTo>
                  <a:pt x="21564" y="1820729"/>
                  <a:pt x="23102" y="1558355"/>
                  <a:pt x="0" y="1450023"/>
                </a:cubicBezTo>
                <a:cubicBezTo>
                  <a:pt x="-23102" y="1341691"/>
                  <a:pt x="2197" y="1180495"/>
                  <a:pt x="0" y="954773"/>
                </a:cubicBezTo>
                <a:cubicBezTo>
                  <a:pt x="-2197" y="729051"/>
                  <a:pt x="-14077" y="546420"/>
                  <a:pt x="0" y="382937"/>
                </a:cubicBezTo>
                <a:close/>
              </a:path>
            </a:pathLst>
          </a:custGeom>
          <a:noFill/>
          <a:ln w="38100">
            <a:solidFill>
              <a:schemeClr val="tx2">
                <a:lumMod val="60000"/>
                <a:lumOff val="40000"/>
              </a:schemeClr>
            </a:solidFill>
            <a:extLst>
              <a:ext uri="{C807C97D-BFC1-408E-A445-0C87EB9F89A2}">
                <ask:lineSketchStyleProps xmlns:ask="http://schemas.microsoft.com/office/drawing/2018/sketchyshapes" sd="2337504844">
                  <a:prstGeom prst="round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pPr>
            <a:endParaRPr lang="en-US" sz="3600" kern="0">
              <a:solidFill>
                <a:prstClr val="white"/>
              </a:solidFill>
              <a:latin typeface="Calibri"/>
              <a:sym typeface="Arial"/>
            </a:endParaRPr>
          </a:p>
        </p:txBody>
      </p:sp>
      <p:pic>
        <p:nvPicPr>
          <p:cNvPr id="13"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p:blipFill>
        <p:spPr bwMode="auto">
          <a:xfrm>
            <a:off x="670608" y="2250374"/>
            <a:ext cx="1828800" cy="1828800"/>
          </a:xfrm>
          <a:prstGeom prst="rect">
            <a:avLst/>
          </a:prstGeom>
          <a:noFill/>
          <a:ln w="9525">
            <a:noFill/>
            <a:miter lim="800000"/>
            <a:headEnd/>
            <a:tailEnd/>
          </a:ln>
          <a:effectLst/>
        </p:spPr>
      </p:pic>
      <p:pic>
        <p:nvPicPr>
          <p:cNvPr id="21"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p:blipFill>
        <p:spPr bwMode="auto">
          <a:xfrm>
            <a:off x="2490700" y="2250374"/>
            <a:ext cx="1828800" cy="1828800"/>
          </a:xfrm>
          <a:prstGeom prst="rect">
            <a:avLst/>
          </a:prstGeom>
          <a:noFill/>
          <a:ln w="9525">
            <a:noFill/>
            <a:miter lim="800000"/>
            <a:headEnd/>
            <a:tailEnd/>
          </a:ln>
          <a:effectLst/>
        </p:spPr>
      </p:pic>
      <p:pic>
        <p:nvPicPr>
          <p:cNvPr id="1026"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p:blipFill>
        <p:spPr bwMode="auto">
          <a:xfrm>
            <a:off x="4310792" y="2250374"/>
            <a:ext cx="1828800" cy="1828800"/>
          </a:xfrm>
          <a:prstGeom prst="rect">
            <a:avLst/>
          </a:prstGeom>
          <a:noFill/>
          <a:ln w="9525">
            <a:noFill/>
            <a:miter lim="800000"/>
            <a:headEnd/>
            <a:tailEnd/>
          </a:ln>
          <a:effectLst/>
        </p:spPr>
      </p:pic>
      <p:pic>
        <p:nvPicPr>
          <p:cNvPr id="1027"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p:blipFill>
        <p:spPr bwMode="auto">
          <a:xfrm>
            <a:off x="6130884" y="2250374"/>
            <a:ext cx="1828800" cy="1828800"/>
          </a:xfrm>
          <a:prstGeom prst="rect">
            <a:avLst/>
          </a:prstGeom>
          <a:noFill/>
          <a:ln w="9525">
            <a:noFill/>
            <a:miter lim="800000"/>
            <a:headEnd/>
            <a:tailEnd/>
          </a:ln>
          <a:effectLst/>
        </p:spPr>
      </p:pic>
      <p:pic>
        <p:nvPicPr>
          <p:cNvPr id="1028" name="Picture 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p:blipFill>
        <p:spPr bwMode="auto">
          <a:xfrm>
            <a:off x="7950976" y="2250374"/>
            <a:ext cx="1828800" cy="1828800"/>
          </a:xfrm>
          <a:prstGeom prst="rect">
            <a:avLst/>
          </a:prstGeom>
          <a:noFill/>
          <a:ln w="9525">
            <a:noFill/>
            <a:miter lim="800000"/>
            <a:headEnd/>
            <a:tailEnd/>
          </a:ln>
          <a:effectLst/>
        </p:spPr>
      </p:pic>
      <p:pic>
        <p:nvPicPr>
          <p:cNvPr id="1029" name="Picture 5"/>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p:blipFill>
        <p:spPr bwMode="auto">
          <a:xfrm>
            <a:off x="9771066" y="2250374"/>
            <a:ext cx="1828800" cy="1828800"/>
          </a:xfrm>
          <a:prstGeom prst="rect">
            <a:avLst/>
          </a:prstGeom>
          <a:noFill/>
          <a:ln w="9525">
            <a:noFill/>
            <a:miter lim="800000"/>
            <a:headEnd/>
            <a:tailEnd/>
          </a:ln>
          <a:effectLst/>
        </p:spPr>
      </p:pic>
      <p:sp>
        <p:nvSpPr>
          <p:cNvPr id="14" name="Rectangle 13">
            <a:extLst>
              <a:ext uri="{FF2B5EF4-FFF2-40B4-BE49-F238E27FC236}">
                <a16:creationId xmlns:a16="http://schemas.microsoft.com/office/drawing/2014/main" id="{7F362E80-3015-4BB2-B7FD-959978DE33FB}"/>
              </a:ext>
            </a:extLst>
          </p:cNvPr>
          <p:cNvSpPr/>
          <p:nvPr/>
        </p:nvSpPr>
        <p:spPr>
          <a:xfrm>
            <a:off x="679316" y="2078181"/>
            <a:ext cx="3631474" cy="2142837"/>
          </a:xfrm>
          <a:prstGeom prst="rect">
            <a:avLst/>
          </a:prstGeom>
          <a:noFill/>
          <a:ln w="57150">
            <a:solidFill>
              <a:srgbClr val="FF57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694FE5B7-CF23-43C3-AE7F-3770BF149F32}"/>
              </a:ext>
            </a:extLst>
          </p:cNvPr>
          <p:cNvSpPr txBox="1"/>
          <p:nvPr/>
        </p:nvSpPr>
        <p:spPr>
          <a:xfrm>
            <a:off x="3453908" y="5516707"/>
            <a:ext cx="2652252" cy="492443"/>
          </a:xfrm>
          <a:prstGeom prst="rect">
            <a:avLst/>
          </a:prstGeom>
          <a:noFill/>
        </p:spPr>
        <p:txBody>
          <a:bodyPr wrap="square" rtlCol="0">
            <a:spAutoFit/>
          </a:bodyPr>
          <a:lstStyle/>
          <a:p>
            <a:pPr algn="ctr"/>
            <a:r>
              <a:rPr lang="en-GB" sz="2600">
                <a:solidFill>
                  <a:schemeClr val="tx1">
                    <a:lumMod val="65000"/>
                    <a:lumOff val="35000"/>
                  </a:schemeClr>
                </a:solidFill>
                <a:latin typeface="Poppins" panose="00000500000000000000"/>
              </a:rPr>
              <a:t>2</a:t>
            </a:r>
            <a:endParaRPr lang="en-US" sz="2600">
              <a:solidFill>
                <a:schemeClr val="tx1">
                  <a:lumMod val="65000"/>
                  <a:lumOff val="35000"/>
                </a:schemeClr>
              </a:solidFill>
              <a:latin typeface="Poppins" panose="00000500000000000000"/>
            </a:endParaRPr>
          </a:p>
        </p:txBody>
      </p:sp>
      <p:sp>
        <p:nvSpPr>
          <p:cNvPr id="18" name="Rectangle 17">
            <a:extLst>
              <a:ext uri="{FF2B5EF4-FFF2-40B4-BE49-F238E27FC236}">
                <a16:creationId xmlns:a16="http://schemas.microsoft.com/office/drawing/2014/main" id="{F7BBDFEB-CC4C-41BA-A763-7B241540CF49}"/>
              </a:ext>
            </a:extLst>
          </p:cNvPr>
          <p:cNvSpPr/>
          <p:nvPr/>
        </p:nvSpPr>
        <p:spPr>
          <a:xfrm>
            <a:off x="4328210" y="2076968"/>
            <a:ext cx="1828800" cy="2142837"/>
          </a:xfrm>
          <a:prstGeom prst="rect">
            <a:avLst/>
          </a:prstGeom>
          <a:noFill/>
          <a:ln w="57150">
            <a:solidFill>
              <a:srgbClr val="FF57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BA0233D3-87F9-4FEA-A974-C0FAE5C9016B}"/>
              </a:ext>
            </a:extLst>
          </p:cNvPr>
          <p:cNvSpPr txBox="1"/>
          <p:nvPr/>
        </p:nvSpPr>
        <p:spPr>
          <a:xfrm>
            <a:off x="6253774" y="5516706"/>
            <a:ext cx="2625526" cy="492443"/>
          </a:xfrm>
          <a:prstGeom prst="rect">
            <a:avLst/>
          </a:prstGeom>
          <a:noFill/>
        </p:spPr>
        <p:txBody>
          <a:bodyPr wrap="square" rtlCol="0">
            <a:spAutoFit/>
          </a:bodyPr>
          <a:lstStyle/>
          <a:p>
            <a:pPr algn="ctr"/>
            <a:r>
              <a:rPr lang="en-GB" sz="2600">
                <a:solidFill>
                  <a:schemeClr val="tx1">
                    <a:lumMod val="65000"/>
                    <a:lumOff val="35000"/>
                  </a:schemeClr>
                </a:solidFill>
                <a:latin typeface="Poppins" panose="00000500000000000000"/>
              </a:rPr>
              <a:t>1</a:t>
            </a:r>
            <a:endParaRPr lang="en-US" sz="2600">
              <a:solidFill>
                <a:schemeClr val="tx1">
                  <a:lumMod val="65000"/>
                  <a:lumOff val="35000"/>
                </a:schemeClr>
              </a:solidFill>
              <a:latin typeface="Poppins" panose="00000500000000000000"/>
            </a:endParaRPr>
          </a:p>
        </p:txBody>
      </p:sp>
      <p:sp>
        <p:nvSpPr>
          <p:cNvPr id="22" name="TextBox 21">
            <a:extLst>
              <a:ext uri="{FF2B5EF4-FFF2-40B4-BE49-F238E27FC236}">
                <a16:creationId xmlns:a16="http://schemas.microsoft.com/office/drawing/2014/main" id="{B5776A1A-4634-4662-96E5-D2CD344789EE}"/>
              </a:ext>
            </a:extLst>
          </p:cNvPr>
          <p:cNvSpPr txBox="1"/>
          <p:nvPr/>
        </p:nvSpPr>
        <p:spPr>
          <a:xfrm>
            <a:off x="679316" y="4617875"/>
            <a:ext cx="2722645" cy="492443"/>
          </a:xfrm>
          <a:prstGeom prst="rect">
            <a:avLst/>
          </a:prstGeom>
          <a:noFill/>
        </p:spPr>
        <p:txBody>
          <a:bodyPr wrap="square" rtlCol="0">
            <a:spAutoFit/>
          </a:bodyPr>
          <a:lstStyle/>
          <a:p>
            <a:pPr algn="ctr"/>
            <a:r>
              <a:rPr lang="en-GB" sz="2600">
                <a:solidFill>
                  <a:schemeClr val="bg1"/>
                </a:solidFill>
                <a:latin typeface="Poppins" panose="00000500000000000000"/>
              </a:rPr>
              <a:t>Food</a:t>
            </a:r>
          </a:p>
        </p:txBody>
      </p:sp>
      <p:sp>
        <p:nvSpPr>
          <p:cNvPr id="23" name="TextBox 22">
            <a:extLst>
              <a:ext uri="{FF2B5EF4-FFF2-40B4-BE49-F238E27FC236}">
                <a16:creationId xmlns:a16="http://schemas.microsoft.com/office/drawing/2014/main" id="{E31C34F8-34A4-4DDF-8DD4-A1569B708E5B}"/>
              </a:ext>
            </a:extLst>
          </p:cNvPr>
          <p:cNvSpPr txBox="1"/>
          <p:nvPr/>
        </p:nvSpPr>
        <p:spPr>
          <a:xfrm>
            <a:off x="3581400" y="4617674"/>
            <a:ext cx="2514600" cy="492443"/>
          </a:xfrm>
          <a:prstGeom prst="rect">
            <a:avLst/>
          </a:prstGeom>
          <a:noFill/>
        </p:spPr>
        <p:txBody>
          <a:bodyPr wrap="square" rtlCol="0">
            <a:spAutoFit/>
          </a:bodyPr>
          <a:lstStyle/>
          <a:p>
            <a:pPr algn="ctr"/>
            <a:r>
              <a:rPr lang="en-GB" sz="2600">
                <a:solidFill>
                  <a:schemeClr val="bg1"/>
                </a:solidFill>
                <a:latin typeface="Poppins" panose="00000500000000000000"/>
              </a:rPr>
              <a:t>Ice cream</a:t>
            </a:r>
          </a:p>
        </p:txBody>
      </p:sp>
      <p:sp>
        <p:nvSpPr>
          <p:cNvPr id="24" name="TextBox 23">
            <a:extLst>
              <a:ext uri="{FF2B5EF4-FFF2-40B4-BE49-F238E27FC236}">
                <a16:creationId xmlns:a16="http://schemas.microsoft.com/office/drawing/2014/main" id="{6F1640BB-99DA-4D56-A81B-506DDE4EB630}"/>
              </a:ext>
            </a:extLst>
          </p:cNvPr>
          <p:cNvSpPr txBox="1"/>
          <p:nvPr/>
        </p:nvSpPr>
        <p:spPr>
          <a:xfrm>
            <a:off x="6243614" y="4617674"/>
            <a:ext cx="2514600" cy="492443"/>
          </a:xfrm>
          <a:prstGeom prst="rect">
            <a:avLst/>
          </a:prstGeom>
          <a:noFill/>
        </p:spPr>
        <p:txBody>
          <a:bodyPr wrap="square" rtlCol="0">
            <a:spAutoFit/>
          </a:bodyPr>
          <a:lstStyle/>
          <a:p>
            <a:pPr algn="ctr"/>
            <a:r>
              <a:rPr lang="en-GB" sz="2600">
                <a:solidFill>
                  <a:schemeClr val="bg1"/>
                </a:solidFill>
                <a:latin typeface="Poppins" panose="00000500000000000000"/>
              </a:rPr>
              <a:t>Juice</a:t>
            </a:r>
          </a:p>
        </p:txBody>
      </p:sp>
      <p:sp>
        <p:nvSpPr>
          <p:cNvPr id="25" name="TextBox 24">
            <a:extLst>
              <a:ext uri="{FF2B5EF4-FFF2-40B4-BE49-F238E27FC236}">
                <a16:creationId xmlns:a16="http://schemas.microsoft.com/office/drawing/2014/main" id="{1B60D904-B3ED-4A4C-A941-B2B19BA964BE}"/>
              </a:ext>
            </a:extLst>
          </p:cNvPr>
          <p:cNvSpPr txBox="1"/>
          <p:nvPr/>
        </p:nvSpPr>
        <p:spPr>
          <a:xfrm>
            <a:off x="8905828" y="4617673"/>
            <a:ext cx="2615564" cy="492443"/>
          </a:xfrm>
          <a:prstGeom prst="rect">
            <a:avLst/>
          </a:prstGeom>
          <a:noFill/>
        </p:spPr>
        <p:txBody>
          <a:bodyPr wrap="square" rtlCol="0">
            <a:spAutoFit/>
          </a:bodyPr>
          <a:lstStyle/>
          <a:p>
            <a:pPr algn="ctr"/>
            <a:r>
              <a:rPr lang="en-GB" sz="2600">
                <a:solidFill>
                  <a:schemeClr val="bg1"/>
                </a:solidFill>
                <a:latin typeface="Poppins" panose="00000500000000000000"/>
              </a:rPr>
              <a:t>Sandwich</a:t>
            </a:r>
          </a:p>
        </p:txBody>
      </p:sp>
      <p:sp>
        <p:nvSpPr>
          <p:cNvPr id="26" name="Rectangle 25">
            <a:extLst>
              <a:ext uri="{FF2B5EF4-FFF2-40B4-BE49-F238E27FC236}">
                <a16:creationId xmlns:a16="http://schemas.microsoft.com/office/drawing/2014/main" id="{C3058700-67C4-4D31-904E-ABEBBFD5546B}"/>
              </a:ext>
            </a:extLst>
          </p:cNvPr>
          <p:cNvSpPr/>
          <p:nvPr/>
        </p:nvSpPr>
        <p:spPr>
          <a:xfrm>
            <a:off x="6157010" y="2076967"/>
            <a:ext cx="5507939" cy="2142837"/>
          </a:xfrm>
          <a:prstGeom prst="rect">
            <a:avLst/>
          </a:prstGeom>
          <a:noFill/>
          <a:ln w="57150">
            <a:solidFill>
              <a:srgbClr val="FF57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36794555-3F14-4797-8812-76F0E407E96E}"/>
              </a:ext>
            </a:extLst>
          </p:cNvPr>
          <p:cNvSpPr txBox="1"/>
          <p:nvPr/>
        </p:nvSpPr>
        <p:spPr>
          <a:xfrm>
            <a:off x="8906026" y="5516706"/>
            <a:ext cx="2625526" cy="492443"/>
          </a:xfrm>
          <a:prstGeom prst="rect">
            <a:avLst/>
          </a:prstGeom>
          <a:noFill/>
        </p:spPr>
        <p:txBody>
          <a:bodyPr wrap="square" rtlCol="0">
            <a:spAutoFit/>
          </a:bodyPr>
          <a:lstStyle/>
          <a:p>
            <a:pPr algn="ctr"/>
            <a:r>
              <a:rPr lang="en-GB" sz="2600">
                <a:solidFill>
                  <a:schemeClr val="tx1">
                    <a:lumMod val="65000"/>
                    <a:lumOff val="35000"/>
                  </a:schemeClr>
                </a:solidFill>
                <a:latin typeface="Poppins" panose="00000500000000000000"/>
              </a:rPr>
              <a:t>3</a:t>
            </a:r>
            <a:endParaRPr lang="en-US" sz="2600">
              <a:solidFill>
                <a:schemeClr val="tx1">
                  <a:lumMod val="65000"/>
                  <a:lumOff val="35000"/>
                </a:schemeClr>
              </a:solidFill>
              <a:latin typeface="Poppins" panose="00000500000000000000"/>
            </a:endParaRPr>
          </a:p>
        </p:txBody>
      </p:sp>
      <p:sp>
        <p:nvSpPr>
          <p:cNvPr id="28" name="TextBox 27">
            <a:extLst>
              <a:ext uri="{FF2B5EF4-FFF2-40B4-BE49-F238E27FC236}">
                <a16:creationId xmlns:a16="http://schemas.microsoft.com/office/drawing/2014/main" id="{D32CBB16-4F12-4063-B7D1-D1584F01404B}"/>
              </a:ext>
            </a:extLst>
          </p:cNvPr>
          <p:cNvSpPr txBox="1"/>
          <p:nvPr/>
        </p:nvSpPr>
        <p:spPr>
          <a:xfrm>
            <a:off x="689477" y="5529946"/>
            <a:ext cx="2685956" cy="492443"/>
          </a:xfrm>
          <a:prstGeom prst="rect">
            <a:avLst/>
          </a:prstGeom>
          <a:noFill/>
        </p:spPr>
        <p:txBody>
          <a:bodyPr wrap="square" rtlCol="0">
            <a:spAutoFit/>
          </a:bodyPr>
          <a:lstStyle/>
          <a:p>
            <a:pPr algn="ctr"/>
            <a:r>
              <a:rPr lang="en-GB" sz="2600">
                <a:solidFill>
                  <a:schemeClr val="tx1">
                    <a:lumMod val="65000"/>
                    <a:lumOff val="35000"/>
                  </a:schemeClr>
                </a:solidFill>
                <a:latin typeface="Poppins" panose="00000500000000000000"/>
              </a:rPr>
              <a:t>Number</a:t>
            </a:r>
            <a:endParaRPr lang="en-US" sz="2600">
              <a:solidFill>
                <a:schemeClr val="tx1">
                  <a:lumMod val="65000"/>
                  <a:lumOff val="35000"/>
                </a:schemeClr>
              </a:solidFill>
              <a:latin typeface="Poppins" panose="00000500000000000000"/>
            </a:endParaRPr>
          </a:p>
        </p:txBody>
      </p:sp>
      <p:sp>
        <p:nvSpPr>
          <p:cNvPr id="29" name="Rectangle 28">
            <a:extLst>
              <a:ext uri="{FF2B5EF4-FFF2-40B4-BE49-F238E27FC236}">
                <a16:creationId xmlns:a16="http://schemas.microsoft.com/office/drawing/2014/main" id="{89532442-91B9-429E-B655-744801619882}"/>
              </a:ext>
            </a:extLst>
          </p:cNvPr>
          <p:cNvSpPr/>
          <p:nvPr/>
        </p:nvSpPr>
        <p:spPr>
          <a:xfrm>
            <a:off x="3410669" y="4485764"/>
            <a:ext cx="2685331" cy="796439"/>
          </a:xfrm>
          <a:prstGeom prst="rect">
            <a:avLst/>
          </a:prstGeom>
          <a:noFill/>
          <a:ln w="57150">
            <a:solidFill>
              <a:srgbClr val="FF57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914744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wheel(1)">
                                      <p:cBhvr>
                                        <p:cTn id="14" dur="2000"/>
                                        <p:tgtEl>
                                          <p:spTgt spid="29"/>
                                        </p:tgtEl>
                                      </p:cBhvr>
                                    </p:animEffect>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heel(1)">
                                      <p:cBhvr>
                                        <p:cTn id="19" dur="2000"/>
                                        <p:tgtEl>
                                          <p:spTgt spid="14"/>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p:cTn id="24" dur="500" fill="hold"/>
                                        <p:tgtEl>
                                          <p:spTgt spid="17"/>
                                        </p:tgtEl>
                                        <p:attrNameLst>
                                          <p:attrName>ppt_w</p:attrName>
                                        </p:attrNameLst>
                                      </p:cBhvr>
                                      <p:tavLst>
                                        <p:tav tm="0">
                                          <p:val>
                                            <p:fltVal val="0"/>
                                          </p:val>
                                        </p:tav>
                                        <p:tav tm="100000">
                                          <p:val>
                                            <p:strVal val="#ppt_w"/>
                                          </p:val>
                                        </p:tav>
                                      </p:tavLst>
                                    </p:anim>
                                    <p:anim calcmode="lin" valueType="num">
                                      <p:cBhvr>
                                        <p:cTn id="25" dur="500" fill="hold"/>
                                        <p:tgtEl>
                                          <p:spTgt spid="17"/>
                                        </p:tgtEl>
                                        <p:attrNameLst>
                                          <p:attrName>ppt_h</p:attrName>
                                        </p:attrNameLst>
                                      </p:cBhvr>
                                      <p:tavLst>
                                        <p:tav tm="0">
                                          <p:val>
                                            <p:fltVal val="0"/>
                                          </p:val>
                                        </p:tav>
                                        <p:tav tm="100000">
                                          <p:val>
                                            <p:strVal val="#ppt_h"/>
                                          </p:val>
                                        </p:tav>
                                      </p:tavLst>
                                    </p:anim>
                                    <p:animEffect transition="in" filter="fade">
                                      <p:cBhvr>
                                        <p:cTn id="26" dur="500"/>
                                        <p:tgtEl>
                                          <p:spTgt spid="17"/>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1" nodeType="clickEffect">
                                  <p:stCondLst>
                                    <p:cond delay="0"/>
                                  </p:stCondLst>
                                  <p:childTnLst>
                                    <p:set>
                                      <p:cBhvr>
                                        <p:cTn id="30" dur="1" fill="hold">
                                          <p:stCondLst>
                                            <p:cond delay="0"/>
                                          </p:stCondLst>
                                        </p:cTn>
                                        <p:tgtEl>
                                          <p:spTgt spid="14"/>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63" presetClass="path" presetSubtype="0" accel="50000" decel="50000" fill="hold" grpId="1" nodeType="clickEffect">
                                  <p:stCondLst>
                                    <p:cond delay="0"/>
                                  </p:stCondLst>
                                  <p:childTnLst>
                                    <p:animMotion origin="layout" path="M -0.00273 -0.00162 L 0.22552 -0.00139 " pathEditMode="relative" rAng="0" ptsTypes="AA">
                                      <p:cBhvr>
                                        <p:cTn id="34" dur="2000" fill="hold"/>
                                        <p:tgtEl>
                                          <p:spTgt spid="29"/>
                                        </p:tgtEl>
                                        <p:attrNameLst>
                                          <p:attrName>ppt_x</p:attrName>
                                          <p:attrName>ppt_y</p:attrName>
                                        </p:attrNameLst>
                                      </p:cBhvr>
                                      <p:rCtr x="11406" y="0"/>
                                    </p:animMotion>
                                  </p:childTnLst>
                                </p:cTn>
                              </p:par>
                            </p:childTnLst>
                          </p:cTn>
                        </p:par>
                      </p:childTnLst>
                    </p:cTn>
                  </p:par>
                  <p:par>
                    <p:cTn id="35" fill="hold">
                      <p:stCondLst>
                        <p:cond delay="indefinite"/>
                      </p:stCondLst>
                      <p:childTnLst>
                        <p:par>
                          <p:cTn id="36" fill="hold">
                            <p:stCondLst>
                              <p:cond delay="0"/>
                            </p:stCondLst>
                            <p:childTnLst>
                              <p:par>
                                <p:cTn id="37" presetID="21" presetClass="entr" presetSubtype="1" fill="hold" grpId="0" nodeType="click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heel(1)">
                                      <p:cBhvr>
                                        <p:cTn id="39" dur="2000"/>
                                        <p:tgtEl>
                                          <p:spTgt spid="18"/>
                                        </p:tgtEl>
                                      </p:cBhvr>
                                    </p:animEffect>
                                  </p:childTnLst>
                                </p:cTn>
                              </p:par>
                            </p:childTnLst>
                          </p:cTn>
                        </p:par>
                      </p:childTnLst>
                    </p:cTn>
                  </p:par>
                  <p:par>
                    <p:cTn id="40" fill="hold">
                      <p:stCondLst>
                        <p:cond delay="indefinite"/>
                      </p:stCondLst>
                      <p:childTnLst>
                        <p:par>
                          <p:cTn id="41" fill="hold">
                            <p:stCondLst>
                              <p:cond delay="0"/>
                            </p:stCondLst>
                            <p:childTnLst>
                              <p:par>
                                <p:cTn id="42" presetID="53" presetClass="entr" presetSubtype="16" fill="hold" grpId="0" nodeType="clickEffect">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cBhvr>
                                        <p:cTn id="44" dur="500" fill="hold"/>
                                        <p:tgtEl>
                                          <p:spTgt spid="19"/>
                                        </p:tgtEl>
                                        <p:attrNameLst>
                                          <p:attrName>ppt_w</p:attrName>
                                        </p:attrNameLst>
                                      </p:cBhvr>
                                      <p:tavLst>
                                        <p:tav tm="0">
                                          <p:val>
                                            <p:fltVal val="0"/>
                                          </p:val>
                                        </p:tav>
                                        <p:tav tm="100000">
                                          <p:val>
                                            <p:strVal val="#ppt_w"/>
                                          </p:val>
                                        </p:tav>
                                      </p:tavLst>
                                    </p:anim>
                                    <p:anim calcmode="lin" valueType="num">
                                      <p:cBhvr>
                                        <p:cTn id="45" dur="500" fill="hold"/>
                                        <p:tgtEl>
                                          <p:spTgt spid="19"/>
                                        </p:tgtEl>
                                        <p:attrNameLst>
                                          <p:attrName>ppt_h</p:attrName>
                                        </p:attrNameLst>
                                      </p:cBhvr>
                                      <p:tavLst>
                                        <p:tav tm="0">
                                          <p:val>
                                            <p:fltVal val="0"/>
                                          </p:val>
                                        </p:tav>
                                        <p:tav tm="100000">
                                          <p:val>
                                            <p:strVal val="#ppt_h"/>
                                          </p:val>
                                        </p:tav>
                                      </p:tavLst>
                                    </p:anim>
                                    <p:animEffect transition="in" filter="fade">
                                      <p:cBhvr>
                                        <p:cTn id="46" dur="500"/>
                                        <p:tgtEl>
                                          <p:spTgt spid="19"/>
                                        </p:tgtEl>
                                      </p:cBhvr>
                                    </p:animEffect>
                                  </p:childTnLst>
                                </p:cTn>
                              </p:par>
                            </p:childTnLst>
                          </p:cTn>
                        </p:par>
                      </p:childTnLst>
                    </p:cTn>
                  </p:par>
                  <p:par>
                    <p:cTn id="47" fill="hold">
                      <p:stCondLst>
                        <p:cond delay="indefinite"/>
                      </p:stCondLst>
                      <p:childTnLst>
                        <p:par>
                          <p:cTn id="48" fill="hold">
                            <p:stCondLst>
                              <p:cond delay="0"/>
                            </p:stCondLst>
                            <p:childTnLst>
                              <p:par>
                                <p:cTn id="49" presetID="1" presetClass="exit" presetSubtype="0" fill="hold" grpId="1" nodeType="clickEffect">
                                  <p:stCondLst>
                                    <p:cond delay="0"/>
                                  </p:stCondLst>
                                  <p:childTnLst>
                                    <p:set>
                                      <p:cBhvr>
                                        <p:cTn id="50" dur="1" fill="hold">
                                          <p:stCondLst>
                                            <p:cond delay="0"/>
                                          </p:stCondLst>
                                        </p:cTn>
                                        <p:tgtEl>
                                          <p:spTgt spid="18"/>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63" presetClass="path" presetSubtype="0" accel="50000" decel="50000" fill="hold" grpId="2" nodeType="clickEffect">
                                  <p:stCondLst>
                                    <p:cond delay="0"/>
                                  </p:stCondLst>
                                  <p:childTnLst>
                                    <p:animMotion origin="layout" path="M 0.22461 -0.00463 L 0.44948 -0.00139 " pathEditMode="relative" rAng="0" ptsTypes="AA">
                                      <p:cBhvr>
                                        <p:cTn id="54" dur="2000" fill="hold"/>
                                        <p:tgtEl>
                                          <p:spTgt spid="29"/>
                                        </p:tgtEl>
                                        <p:attrNameLst>
                                          <p:attrName>ppt_x</p:attrName>
                                          <p:attrName>ppt_y</p:attrName>
                                        </p:attrNameLst>
                                      </p:cBhvr>
                                      <p:rCtr x="11237" y="162"/>
                                    </p:animMotion>
                                  </p:childTnLst>
                                </p:cTn>
                              </p:par>
                            </p:childTnLst>
                          </p:cTn>
                        </p:par>
                      </p:childTnLst>
                    </p:cTn>
                  </p:par>
                  <p:par>
                    <p:cTn id="55" fill="hold">
                      <p:stCondLst>
                        <p:cond delay="indefinite"/>
                      </p:stCondLst>
                      <p:childTnLst>
                        <p:par>
                          <p:cTn id="56" fill="hold">
                            <p:stCondLst>
                              <p:cond delay="0"/>
                            </p:stCondLst>
                            <p:childTnLst>
                              <p:par>
                                <p:cTn id="57" presetID="21" presetClass="entr" presetSubtype="1" fill="hold" grpId="0" nodeType="click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heel(1)">
                                      <p:cBhvr>
                                        <p:cTn id="59" dur="2000"/>
                                        <p:tgtEl>
                                          <p:spTgt spid="26"/>
                                        </p:tgtEl>
                                      </p:cBhvr>
                                    </p:animEffect>
                                  </p:childTnLst>
                                </p:cTn>
                              </p:par>
                            </p:childTnLst>
                          </p:cTn>
                        </p:par>
                      </p:childTnLst>
                    </p:cTn>
                  </p:par>
                  <p:par>
                    <p:cTn id="60" fill="hold">
                      <p:stCondLst>
                        <p:cond delay="indefinite"/>
                      </p:stCondLst>
                      <p:childTnLst>
                        <p:par>
                          <p:cTn id="61" fill="hold">
                            <p:stCondLst>
                              <p:cond delay="0"/>
                            </p:stCondLst>
                            <p:childTnLst>
                              <p:par>
                                <p:cTn id="62" presetID="53" presetClass="entr" presetSubtype="16" fill="hold" grpId="0" nodeType="clickEffect">
                                  <p:stCondLst>
                                    <p:cond delay="0"/>
                                  </p:stCondLst>
                                  <p:childTnLst>
                                    <p:set>
                                      <p:cBhvr>
                                        <p:cTn id="63" dur="1" fill="hold">
                                          <p:stCondLst>
                                            <p:cond delay="0"/>
                                          </p:stCondLst>
                                        </p:cTn>
                                        <p:tgtEl>
                                          <p:spTgt spid="27"/>
                                        </p:tgtEl>
                                        <p:attrNameLst>
                                          <p:attrName>style.visibility</p:attrName>
                                        </p:attrNameLst>
                                      </p:cBhvr>
                                      <p:to>
                                        <p:strVal val="visible"/>
                                      </p:to>
                                    </p:set>
                                    <p:anim calcmode="lin" valueType="num">
                                      <p:cBhvr>
                                        <p:cTn id="64" dur="500" fill="hold"/>
                                        <p:tgtEl>
                                          <p:spTgt spid="27"/>
                                        </p:tgtEl>
                                        <p:attrNameLst>
                                          <p:attrName>ppt_w</p:attrName>
                                        </p:attrNameLst>
                                      </p:cBhvr>
                                      <p:tavLst>
                                        <p:tav tm="0">
                                          <p:val>
                                            <p:fltVal val="0"/>
                                          </p:val>
                                        </p:tav>
                                        <p:tav tm="100000">
                                          <p:val>
                                            <p:strVal val="#ppt_w"/>
                                          </p:val>
                                        </p:tav>
                                      </p:tavLst>
                                    </p:anim>
                                    <p:anim calcmode="lin" valueType="num">
                                      <p:cBhvr>
                                        <p:cTn id="65" dur="500" fill="hold"/>
                                        <p:tgtEl>
                                          <p:spTgt spid="27"/>
                                        </p:tgtEl>
                                        <p:attrNameLst>
                                          <p:attrName>ppt_h</p:attrName>
                                        </p:attrNameLst>
                                      </p:cBhvr>
                                      <p:tavLst>
                                        <p:tav tm="0">
                                          <p:val>
                                            <p:fltVal val="0"/>
                                          </p:val>
                                        </p:tav>
                                        <p:tav tm="100000">
                                          <p:val>
                                            <p:strVal val="#ppt_h"/>
                                          </p:val>
                                        </p:tav>
                                      </p:tavLst>
                                    </p:anim>
                                    <p:animEffect transition="in" filter="fade">
                                      <p:cBhvr>
                                        <p:cTn id="66" dur="500"/>
                                        <p:tgtEl>
                                          <p:spTgt spid="27"/>
                                        </p:tgtEl>
                                      </p:cBhvr>
                                    </p:animEffect>
                                  </p:childTnLst>
                                </p:cTn>
                              </p:par>
                            </p:childTnLst>
                          </p:cTn>
                        </p:par>
                      </p:childTnLst>
                    </p:cTn>
                  </p:par>
                  <p:par>
                    <p:cTn id="67" fill="hold">
                      <p:stCondLst>
                        <p:cond delay="indefinite"/>
                      </p:stCondLst>
                      <p:childTnLst>
                        <p:par>
                          <p:cTn id="68" fill="hold">
                            <p:stCondLst>
                              <p:cond delay="0"/>
                            </p:stCondLst>
                            <p:childTnLst>
                              <p:par>
                                <p:cTn id="69" presetID="1" presetClass="exit" presetSubtype="0" fill="hold" grpId="1" nodeType="clickEffect">
                                  <p:stCondLst>
                                    <p:cond delay="0"/>
                                  </p:stCondLst>
                                  <p:childTnLst>
                                    <p:set>
                                      <p:cBhvr>
                                        <p:cTn id="70" dur="1" fill="hold">
                                          <p:stCondLst>
                                            <p:cond delay="0"/>
                                          </p:stCondLst>
                                        </p:cTn>
                                        <p:tgtEl>
                                          <p:spTgt spid="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17" grpId="0"/>
      <p:bldP spid="18" grpId="0" animBg="1"/>
      <p:bldP spid="18" grpId="1" animBg="1"/>
      <p:bldP spid="19" grpId="0"/>
      <p:bldP spid="26" grpId="0" animBg="1"/>
      <p:bldP spid="26" grpId="1" animBg="1"/>
      <p:bldP spid="27" grpId="0"/>
      <p:bldP spid="28" grpId="0"/>
      <p:bldP spid="29" grpId="0" animBg="1"/>
      <p:bldP spid="29" grpId="1" animBg="1"/>
      <p:bldP spid="29" grpId="2"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22" name="Google Shape;223;p10">
            <a:extLst>
              <a:ext uri="{FF2B5EF4-FFF2-40B4-BE49-F238E27FC236}">
                <a16:creationId xmlns:a16="http://schemas.microsoft.com/office/drawing/2014/main" id="{A1558A0E-12D6-4954-BA2E-00F36B1D3487}"/>
              </a:ext>
            </a:extLst>
          </p:cNvPr>
          <p:cNvSpPr txBox="1"/>
          <p:nvPr/>
        </p:nvSpPr>
        <p:spPr>
          <a:xfrm>
            <a:off x="-1587" y="1089658"/>
            <a:ext cx="12191999" cy="584735"/>
          </a:xfrm>
          <a:prstGeom prst="rect">
            <a:avLst/>
          </a:prstGeom>
          <a:solidFill>
            <a:srgbClr val="A8B9EA"/>
          </a:solidFill>
          <a:ln>
            <a:noFill/>
          </a:ln>
        </p:spPr>
        <p:txBody>
          <a:bodyPr spcFirstLastPara="1" wrap="square" lIns="91425" tIns="45700" rIns="91425" bIns="45700" anchor="t" anchorCtr="0">
            <a:spAutoFit/>
          </a:bodyPr>
          <a:lstStyle/>
          <a:p>
            <a:pPr marL="515620"/>
            <a:r>
              <a:rPr lang="en-US" sz="3200">
                <a:solidFill>
                  <a:schemeClr val="tx1">
                    <a:lumMod val="85000"/>
                    <a:lumOff val="15000"/>
                  </a:schemeClr>
                </a:solidFill>
                <a:latin typeface="Poppins"/>
                <a:cs typeface="Poppins" panose="00000500000000000000" pitchFamily="50" charset="0"/>
              </a:rPr>
              <a:t>You</a:t>
            </a:r>
            <a:r>
              <a:rPr lang="en-US" sz="3200" b="0">
                <a:solidFill>
                  <a:schemeClr val="tx1">
                    <a:lumMod val="85000"/>
                    <a:lumOff val="15000"/>
                  </a:schemeClr>
                </a:solidFill>
                <a:latin typeface="Poppins"/>
                <a:cs typeface="Poppins" panose="00000500000000000000" pitchFamily="50" charset="0"/>
              </a:rPr>
              <a:t> </a:t>
            </a:r>
            <a:r>
              <a:rPr lang="en-US" sz="3200">
                <a:solidFill>
                  <a:schemeClr val="tx1">
                    <a:lumMod val="85000"/>
                    <a:lumOff val="15000"/>
                  </a:schemeClr>
                </a:solidFill>
                <a:latin typeface="Poppins"/>
                <a:cs typeface="Poppins" panose="00000500000000000000" pitchFamily="50" charset="0"/>
              </a:rPr>
              <a:t>Do</a:t>
            </a:r>
            <a:endParaRPr lang="en-US" sz="3200">
              <a:solidFill>
                <a:schemeClr val="tx1">
                  <a:lumMod val="85000"/>
                  <a:lumOff val="15000"/>
                </a:schemeClr>
              </a:solidFill>
              <a:latin typeface="Poppins"/>
              <a:ea typeface="Comic Sans MS"/>
              <a:cs typeface="Poppins" panose="00000500000000000000" pitchFamily="2" charset="0"/>
            </a:endParaRPr>
          </a:p>
        </p:txBody>
      </p:sp>
      <p:sp>
        <p:nvSpPr>
          <p:cNvPr id="9" name="Google Shape;222;p10">
            <a:extLst>
              <a:ext uri="{FF2B5EF4-FFF2-40B4-BE49-F238E27FC236}">
                <a16:creationId xmlns:a16="http://schemas.microsoft.com/office/drawing/2014/main" id="{56032D24-A668-4D1B-9C2A-0DC334F61F1A}"/>
              </a:ext>
            </a:extLst>
          </p:cNvPr>
          <p:cNvSpPr txBox="1"/>
          <p:nvPr/>
        </p:nvSpPr>
        <p:spPr>
          <a:xfrm>
            <a:off x="1587" y="620092"/>
            <a:ext cx="12188825" cy="523180"/>
          </a:xfrm>
          <a:prstGeom prst="rect">
            <a:avLst/>
          </a:prstGeom>
          <a:solidFill>
            <a:srgbClr val="274193"/>
          </a:solidFill>
          <a:ln>
            <a:noFill/>
          </a:ln>
        </p:spPr>
        <p:txBody>
          <a:bodyPr spcFirstLastPara="1" wrap="square" lIns="91425" tIns="45700" rIns="91425" bIns="45700" anchor="t" anchorCtr="0">
            <a:spAutoFit/>
          </a:bodyPr>
          <a:lstStyle/>
          <a:p>
            <a:pPr marL="457200">
              <a:buClr>
                <a:srgbClr val="000000"/>
              </a:buClr>
            </a:pPr>
            <a:r>
              <a:rPr lang="en-US" sz="2800" b="1" kern="0">
                <a:solidFill>
                  <a:prstClr val="white"/>
                </a:solidFill>
                <a:latin typeface="Poppins" panose="00000500000000000000" pitchFamily="50" charset="0"/>
                <a:cs typeface="Arial"/>
                <a:sym typeface="Arial"/>
              </a:rPr>
              <a:t>Read the sentences to fill in the table. </a:t>
            </a:r>
          </a:p>
        </p:txBody>
      </p:sp>
      <p:graphicFrame>
        <p:nvGraphicFramePr>
          <p:cNvPr id="13" name="Table 2">
            <a:extLst>
              <a:ext uri="{FF2B5EF4-FFF2-40B4-BE49-F238E27FC236}">
                <a16:creationId xmlns:a16="http://schemas.microsoft.com/office/drawing/2014/main" id="{594472F0-050A-44E7-9520-1A8240CDDFF3}"/>
              </a:ext>
            </a:extLst>
          </p:cNvPr>
          <p:cNvGraphicFramePr>
            <a:graphicFrameLocks noGrp="1"/>
          </p:cNvGraphicFramePr>
          <p:nvPr/>
        </p:nvGraphicFramePr>
        <p:xfrm>
          <a:off x="1163484" y="3567900"/>
          <a:ext cx="9865032" cy="2714625"/>
        </p:xfrm>
        <a:graphic>
          <a:graphicData uri="http://schemas.openxmlformats.org/drawingml/2006/table">
            <a:tbl>
              <a:tblPr firstRow="1" bandRow="1">
                <a:tableStyleId>{5C22544A-7EE6-4342-B048-85BDC9FD1C3A}</a:tableStyleId>
              </a:tblPr>
              <a:tblGrid>
                <a:gridCol w="2466258">
                  <a:extLst>
                    <a:ext uri="{9D8B030D-6E8A-4147-A177-3AD203B41FA5}">
                      <a16:colId xmlns:a16="http://schemas.microsoft.com/office/drawing/2014/main" val="3468688717"/>
                    </a:ext>
                  </a:extLst>
                </a:gridCol>
                <a:gridCol w="2466258">
                  <a:extLst>
                    <a:ext uri="{9D8B030D-6E8A-4147-A177-3AD203B41FA5}">
                      <a16:colId xmlns:a16="http://schemas.microsoft.com/office/drawing/2014/main" val="527903603"/>
                    </a:ext>
                  </a:extLst>
                </a:gridCol>
                <a:gridCol w="2466258">
                  <a:extLst>
                    <a:ext uri="{9D8B030D-6E8A-4147-A177-3AD203B41FA5}">
                      <a16:colId xmlns:a16="http://schemas.microsoft.com/office/drawing/2014/main" val="1197840754"/>
                    </a:ext>
                  </a:extLst>
                </a:gridCol>
                <a:gridCol w="2466258">
                  <a:extLst>
                    <a:ext uri="{9D8B030D-6E8A-4147-A177-3AD203B41FA5}">
                      <a16:colId xmlns:a16="http://schemas.microsoft.com/office/drawing/2014/main" val="2814206464"/>
                    </a:ext>
                  </a:extLst>
                </a:gridCol>
              </a:tblGrid>
              <a:tr h="547387">
                <a:tc>
                  <a:txBody>
                    <a:bodyPr/>
                    <a:lstStyle/>
                    <a:p>
                      <a:pPr algn="ctr"/>
                      <a:endParaRPr lang="en-US" sz="2800">
                        <a:latin typeface="Poppins" panose="00000500000000000000"/>
                      </a:endParaRPr>
                    </a:p>
                  </a:txBody>
                  <a:tcPr/>
                </a:tc>
                <a:tc>
                  <a:txBody>
                    <a:bodyPr/>
                    <a:lstStyle/>
                    <a:p>
                      <a:pPr algn="ctr"/>
                      <a:endParaRPr lang="en-US" sz="2800">
                        <a:latin typeface="Poppins" panose="00000500000000000000"/>
                      </a:endParaRPr>
                    </a:p>
                  </a:txBody>
                  <a:tcPr/>
                </a:tc>
                <a:tc>
                  <a:txBody>
                    <a:bodyPr/>
                    <a:lstStyle/>
                    <a:p>
                      <a:pPr algn="ctr"/>
                      <a:endParaRPr lang="en-US" sz="2800">
                        <a:latin typeface="Poppins" panose="00000500000000000000"/>
                      </a:endParaRPr>
                    </a:p>
                  </a:txBody>
                  <a:tcPr/>
                </a:tc>
                <a:tc>
                  <a:txBody>
                    <a:bodyPr/>
                    <a:lstStyle/>
                    <a:p>
                      <a:pPr algn="ctr"/>
                      <a:endParaRPr lang="en-US" sz="2800">
                        <a:latin typeface="Poppins" panose="00000500000000000000"/>
                      </a:endParaRPr>
                    </a:p>
                  </a:txBody>
                  <a:tcPr/>
                </a:tc>
                <a:extLst>
                  <a:ext uri="{0D108BD9-81ED-4DB2-BD59-A6C34878D82A}">
                    <a16:rowId xmlns:a16="http://schemas.microsoft.com/office/drawing/2014/main" val="575272041"/>
                  </a:ext>
                </a:extLst>
              </a:tr>
              <a:tr h="570628">
                <a:tc>
                  <a:txBody>
                    <a:bodyPr/>
                    <a:lstStyle/>
                    <a:p>
                      <a:endParaRPr lang="en-US" sz="2800">
                        <a:latin typeface="Poppins" panose="00000500000000000000"/>
                      </a:endParaRPr>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481167409"/>
                  </a:ext>
                </a:extLst>
              </a:tr>
              <a:tr h="521119">
                <a:tc>
                  <a:txBody>
                    <a:bodyPr/>
                    <a:lstStyle/>
                    <a:p>
                      <a:endParaRPr lang="en-US" sz="2800">
                        <a:latin typeface="Poppins" panose="00000500000000000000"/>
                      </a:endParaRPr>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109420002"/>
                  </a:ext>
                </a:extLst>
              </a:tr>
              <a:tr h="536910">
                <a:tc>
                  <a:txBody>
                    <a:bodyPr/>
                    <a:lstStyle/>
                    <a:p>
                      <a:endParaRPr lang="en-US" sz="2800">
                        <a:latin typeface="Poppins" panose="00000500000000000000"/>
                      </a:endParaRPr>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984183765"/>
                  </a:ext>
                </a:extLst>
              </a:tr>
              <a:tr h="538581">
                <a:tc>
                  <a:txBody>
                    <a:bodyPr/>
                    <a:lstStyle/>
                    <a:p>
                      <a:endParaRPr lang="en-US" sz="2800">
                        <a:latin typeface="Poppins" panose="00000500000000000000"/>
                      </a:endParaRPr>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2678448818"/>
                  </a:ext>
                </a:extLst>
              </a:tr>
            </a:tbl>
          </a:graphicData>
        </a:graphic>
      </p:graphicFrame>
      <p:sp>
        <p:nvSpPr>
          <p:cNvPr id="14" name="TextBox 13">
            <a:extLst>
              <a:ext uri="{FF2B5EF4-FFF2-40B4-BE49-F238E27FC236}">
                <a16:creationId xmlns:a16="http://schemas.microsoft.com/office/drawing/2014/main" id="{41B38DE5-D1BC-4D00-8ECC-C86ECA496EAD}"/>
              </a:ext>
            </a:extLst>
          </p:cNvPr>
          <p:cNvSpPr txBox="1"/>
          <p:nvPr/>
        </p:nvSpPr>
        <p:spPr>
          <a:xfrm>
            <a:off x="1171677" y="3568440"/>
            <a:ext cx="2451511" cy="523220"/>
          </a:xfrm>
          <a:prstGeom prst="rect">
            <a:avLst/>
          </a:prstGeom>
          <a:noFill/>
        </p:spPr>
        <p:txBody>
          <a:bodyPr wrap="square" rtlCol="0">
            <a:spAutoFit/>
          </a:bodyPr>
          <a:lstStyle/>
          <a:p>
            <a:pPr algn="ctr"/>
            <a:r>
              <a:rPr lang="en-GB" sz="2800">
                <a:solidFill>
                  <a:schemeClr val="bg1"/>
                </a:solidFill>
                <a:latin typeface="Poppins" panose="00000500000000000000"/>
              </a:rPr>
              <a:t>Name</a:t>
            </a:r>
            <a:endParaRPr lang="en-US" sz="2800">
              <a:solidFill>
                <a:schemeClr val="bg1"/>
              </a:solidFill>
              <a:latin typeface="Poppins" panose="00000500000000000000"/>
            </a:endParaRPr>
          </a:p>
        </p:txBody>
      </p:sp>
      <p:sp>
        <p:nvSpPr>
          <p:cNvPr id="15" name="TextBox 14">
            <a:extLst>
              <a:ext uri="{FF2B5EF4-FFF2-40B4-BE49-F238E27FC236}">
                <a16:creationId xmlns:a16="http://schemas.microsoft.com/office/drawing/2014/main" id="{31355139-3120-4BBE-AB0D-1C46BA39B6A0}"/>
              </a:ext>
            </a:extLst>
          </p:cNvPr>
          <p:cNvSpPr txBox="1"/>
          <p:nvPr/>
        </p:nvSpPr>
        <p:spPr>
          <a:xfrm>
            <a:off x="3623188" y="3568440"/>
            <a:ext cx="2451511" cy="523220"/>
          </a:xfrm>
          <a:prstGeom prst="rect">
            <a:avLst/>
          </a:prstGeom>
          <a:noFill/>
        </p:spPr>
        <p:txBody>
          <a:bodyPr wrap="square" rtlCol="0">
            <a:spAutoFit/>
          </a:bodyPr>
          <a:lstStyle/>
          <a:p>
            <a:pPr algn="ctr"/>
            <a:r>
              <a:rPr lang="en-GB" sz="2800">
                <a:solidFill>
                  <a:schemeClr val="bg1"/>
                </a:solidFill>
                <a:latin typeface="Poppins" panose="00000500000000000000"/>
              </a:rPr>
              <a:t>Red</a:t>
            </a:r>
            <a:endParaRPr lang="en-US" sz="2800">
              <a:solidFill>
                <a:schemeClr val="bg1"/>
              </a:solidFill>
              <a:latin typeface="Poppins" panose="00000500000000000000"/>
            </a:endParaRPr>
          </a:p>
        </p:txBody>
      </p:sp>
      <p:sp>
        <p:nvSpPr>
          <p:cNvPr id="16" name="TextBox 15">
            <a:extLst>
              <a:ext uri="{FF2B5EF4-FFF2-40B4-BE49-F238E27FC236}">
                <a16:creationId xmlns:a16="http://schemas.microsoft.com/office/drawing/2014/main" id="{2279A8FD-7FAB-4D39-8310-F7F481C8A537}"/>
              </a:ext>
            </a:extLst>
          </p:cNvPr>
          <p:cNvSpPr txBox="1"/>
          <p:nvPr/>
        </p:nvSpPr>
        <p:spPr>
          <a:xfrm>
            <a:off x="6112387" y="3568440"/>
            <a:ext cx="2451511" cy="523220"/>
          </a:xfrm>
          <a:prstGeom prst="rect">
            <a:avLst/>
          </a:prstGeom>
          <a:noFill/>
        </p:spPr>
        <p:txBody>
          <a:bodyPr wrap="square" rtlCol="0">
            <a:spAutoFit/>
          </a:bodyPr>
          <a:lstStyle/>
          <a:p>
            <a:pPr algn="ctr"/>
            <a:r>
              <a:rPr lang="en-GB" sz="2800">
                <a:solidFill>
                  <a:schemeClr val="bg1"/>
                </a:solidFill>
                <a:latin typeface="Poppins" panose="00000500000000000000"/>
              </a:rPr>
              <a:t>Green</a:t>
            </a:r>
            <a:endParaRPr lang="en-US" sz="2800">
              <a:solidFill>
                <a:schemeClr val="bg1"/>
              </a:solidFill>
              <a:latin typeface="Poppins" panose="00000500000000000000"/>
            </a:endParaRPr>
          </a:p>
        </p:txBody>
      </p:sp>
      <p:sp>
        <p:nvSpPr>
          <p:cNvPr id="17" name="TextBox 16">
            <a:extLst>
              <a:ext uri="{FF2B5EF4-FFF2-40B4-BE49-F238E27FC236}">
                <a16:creationId xmlns:a16="http://schemas.microsoft.com/office/drawing/2014/main" id="{7E56A793-ACCB-4AD3-8DA0-8B5A40C67B8B}"/>
              </a:ext>
            </a:extLst>
          </p:cNvPr>
          <p:cNvSpPr txBox="1"/>
          <p:nvPr/>
        </p:nvSpPr>
        <p:spPr>
          <a:xfrm>
            <a:off x="8574548" y="3568440"/>
            <a:ext cx="2451511" cy="523220"/>
          </a:xfrm>
          <a:prstGeom prst="rect">
            <a:avLst/>
          </a:prstGeom>
          <a:noFill/>
        </p:spPr>
        <p:txBody>
          <a:bodyPr wrap="square" rtlCol="0">
            <a:spAutoFit/>
          </a:bodyPr>
          <a:lstStyle/>
          <a:p>
            <a:pPr algn="ctr"/>
            <a:r>
              <a:rPr lang="en-GB" sz="2800">
                <a:solidFill>
                  <a:schemeClr val="bg1"/>
                </a:solidFill>
                <a:latin typeface="Poppins" panose="00000500000000000000"/>
              </a:rPr>
              <a:t>Blue</a:t>
            </a:r>
            <a:endParaRPr lang="en-US" sz="2800">
              <a:solidFill>
                <a:schemeClr val="bg1"/>
              </a:solidFill>
              <a:latin typeface="Poppins" panose="00000500000000000000"/>
            </a:endParaRPr>
          </a:p>
        </p:txBody>
      </p:sp>
      <p:sp>
        <p:nvSpPr>
          <p:cNvPr id="18" name="TextBox 17">
            <a:extLst>
              <a:ext uri="{FF2B5EF4-FFF2-40B4-BE49-F238E27FC236}">
                <a16:creationId xmlns:a16="http://schemas.microsoft.com/office/drawing/2014/main" id="{5E611BD9-7155-4997-868F-3622CF4F633F}"/>
              </a:ext>
            </a:extLst>
          </p:cNvPr>
          <p:cNvSpPr txBox="1"/>
          <p:nvPr/>
        </p:nvSpPr>
        <p:spPr>
          <a:xfrm>
            <a:off x="1160625" y="4142794"/>
            <a:ext cx="2420775" cy="523220"/>
          </a:xfrm>
          <a:prstGeom prst="rect">
            <a:avLst/>
          </a:prstGeom>
          <a:noFill/>
        </p:spPr>
        <p:txBody>
          <a:bodyPr wrap="square" rtlCol="0">
            <a:spAutoFit/>
          </a:bodyPr>
          <a:lstStyle/>
          <a:p>
            <a:pPr algn="ctr"/>
            <a:r>
              <a:rPr lang="en-GB" sz="2800">
                <a:solidFill>
                  <a:schemeClr val="tx1">
                    <a:lumMod val="65000"/>
                    <a:lumOff val="35000"/>
                  </a:schemeClr>
                </a:solidFill>
                <a:latin typeface="Poppins" panose="00000500000000000000"/>
              </a:rPr>
              <a:t>Samer</a:t>
            </a:r>
            <a:endParaRPr lang="en-US" sz="2800">
              <a:solidFill>
                <a:schemeClr val="tx1">
                  <a:lumMod val="65000"/>
                  <a:lumOff val="35000"/>
                </a:schemeClr>
              </a:solidFill>
              <a:latin typeface="Poppins" panose="00000500000000000000"/>
            </a:endParaRPr>
          </a:p>
        </p:txBody>
      </p:sp>
      <p:sp>
        <p:nvSpPr>
          <p:cNvPr id="19" name="TextBox 18">
            <a:extLst>
              <a:ext uri="{FF2B5EF4-FFF2-40B4-BE49-F238E27FC236}">
                <a16:creationId xmlns:a16="http://schemas.microsoft.com/office/drawing/2014/main" id="{92C6A863-6B12-43DE-9B5A-D193DE6F2140}"/>
              </a:ext>
            </a:extLst>
          </p:cNvPr>
          <p:cNvSpPr txBox="1"/>
          <p:nvPr/>
        </p:nvSpPr>
        <p:spPr>
          <a:xfrm>
            <a:off x="1179674" y="5197332"/>
            <a:ext cx="2420775" cy="523220"/>
          </a:xfrm>
          <a:prstGeom prst="rect">
            <a:avLst/>
          </a:prstGeom>
          <a:noFill/>
        </p:spPr>
        <p:txBody>
          <a:bodyPr wrap="square" rtlCol="0">
            <a:spAutoFit/>
          </a:bodyPr>
          <a:lstStyle/>
          <a:p>
            <a:pPr algn="ctr"/>
            <a:r>
              <a:rPr lang="en-GB" sz="2800">
                <a:solidFill>
                  <a:schemeClr val="tx1">
                    <a:lumMod val="65000"/>
                    <a:lumOff val="35000"/>
                  </a:schemeClr>
                </a:solidFill>
                <a:latin typeface="Poppins" panose="00000500000000000000"/>
              </a:rPr>
              <a:t>Fahd</a:t>
            </a:r>
            <a:endParaRPr lang="en-US" sz="2800">
              <a:solidFill>
                <a:schemeClr val="tx1">
                  <a:lumMod val="65000"/>
                  <a:lumOff val="35000"/>
                </a:schemeClr>
              </a:solidFill>
              <a:latin typeface="Poppins" panose="00000500000000000000"/>
            </a:endParaRPr>
          </a:p>
        </p:txBody>
      </p:sp>
      <p:sp>
        <p:nvSpPr>
          <p:cNvPr id="20" name="TextBox 19">
            <a:extLst>
              <a:ext uri="{FF2B5EF4-FFF2-40B4-BE49-F238E27FC236}">
                <a16:creationId xmlns:a16="http://schemas.microsoft.com/office/drawing/2014/main" id="{5189BC00-1254-4C24-978A-749B0F1D51A9}"/>
              </a:ext>
            </a:extLst>
          </p:cNvPr>
          <p:cNvSpPr txBox="1"/>
          <p:nvPr/>
        </p:nvSpPr>
        <p:spPr>
          <a:xfrm>
            <a:off x="1173838" y="4674112"/>
            <a:ext cx="2420775" cy="523220"/>
          </a:xfrm>
          <a:prstGeom prst="rect">
            <a:avLst/>
          </a:prstGeom>
          <a:noFill/>
        </p:spPr>
        <p:txBody>
          <a:bodyPr wrap="square" rtlCol="0">
            <a:spAutoFit/>
          </a:bodyPr>
          <a:lstStyle/>
          <a:p>
            <a:pPr algn="ctr"/>
            <a:r>
              <a:rPr lang="en-GB" sz="2800">
                <a:solidFill>
                  <a:schemeClr val="tx1">
                    <a:lumMod val="65000"/>
                    <a:lumOff val="35000"/>
                  </a:schemeClr>
                </a:solidFill>
                <a:latin typeface="Poppins" panose="00000500000000000000"/>
              </a:rPr>
              <a:t>Karen</a:t>
            </a:r>
            <a:endParaRPr lang="en-US" sz="2800">
              <a:solidFill>
                <a:schemeClr val="tx1">
                  <a:lumMod val="65000"/>
                  <a:lumOff val="35000"/>
                </a:schemeClr>
              </a:solidFill>
              <a:latin typeface="Poppins" panose="00000500000000000000"/>
            </a:endParaRPr>
          </a:p>
        </p:txBody>
      </p:sp>
      <p:pic>
        <p:nvPicPr>
          <p:cNvPr id="21" name="t_foot">
            <a:extLst>
              <a:ext uri="{FF2B5EF4-FFF2-40B4-BE49-F238E27FC236}">
                <a16:creationId xmlns:a16="http://schemas.microsoft.com/office/drawing/2014/main" id="{7470F03E-EE1A-49E6-8634-63727C1CFC0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4624193" y="4191722"/>
            <a:ext cx="449500" cy="416810"/>
          </a:xfrm>
          <a:prstGeom prst="rect">
            <a:avLst/>
          </a:prstGeom>
        </p:spPr>
      </p:pic>
      <p:sp>
        <p:nvSpPr>
          <p:cNvPr id="24" name="TextBox 23">
            <a:extLst>
              <a:ext uri="{FF2B5EF4-FFF2-40B4-BE49-F238E27FC236}">
                <a16:creationId xmlns:a16="http://schemas.microsoft.com/office/drawing/2014/main" id="{61EB97D5-9C27-4BA5-891B-93491B8AD46E}"/>
              </a:ext>
            </a:extLst>
          </p:cNvPr>
          <p:cNvSpPr txBox="1"/>
          <p:nvPr/>
        </p:nvSpPr>
        <p:spPr>
          <a:xfrm>
            <a:off x="558393" y="1744970"/>
            <a:ext cx="5516306" cy="523220"/>
          </a:xfrm>
          <a:prstGeom prst="rect">
            <a:avLst/>
          </a:prstGeom>
          <a:noFill/>
        </p:spPr>
        <p:txBody>
          <a:bodyPr wrap="square" rtlCol="0">
            <a:spAutoFit/>
          </a:bodyPr>
          <a:lstStyle/>
          <a:p>
            <a:r>
              <a:rPr lang="en-GB" sz="2800">
                <a:solidFill>
                  <a:schemeClr val="tx1">
                    <a:lumMod val="65000"/>
                    <a:lumOff val="35000"/>
                  </a:schemeClr>
                </a:solidFill>
                <a:latin typeface="Poppins" panose="00000500000000000000"/>
              </a:rPr>
              <a:t>Samer likes red.</a:t>
            </a:r>
            <a:endParaRPr lang="en-US" sz="2800">
              <a:solidFill>
                <a:schemeClr val="tx1">
                  <a:lumMod val="65000"/>
                  <a:lumOff val="35000"/>
                </a:schemeClr>
              </a:solidFill>
              <a:latin typeface="Poppins" panose="00000500000000000000"/>
            </a:endParaRPr>
          </a:p>
        </p:txBody>
      </p:sp>
      <p:sp>
        <p:nvSpPr>
          <p:cNvPr id="26" name="TextBox 25">
            <a:extLst>
              <a:ext uri="{FF2B5EF4-FFF2-40B4-BE49-F238E27FC236}">
                <a16:creationId xmlns:a16="http://schemas.microsoft.com/office/drawing/2014/main" id="{3D6DE2EF-AF70-4B8E-918F-67AA6D5E9998}"/>
              </a:ext>
            </a:extLst>
          </p:cNvPr>
          <p:cNvSpPr txBox="1"/>
          <p:nvPr/>
        </p:nvSpPr>
        <p:spPr>
          <a:xfrm>
            <a:off x="558393" y="2197473"/>
            <a:ext cx="3457956" cy="523220"/>
          </a:xfrm>
          <a:prstGeom prst="rect">
            <a:avLst/>
          </a:prstGeom>
          <a:noFill/>
        </p:spPr>
        <p:txBody>
          <a:bodyPr wrap="square" rtlCol="0">
            <a:spAutoFit/>
          </a:bodyPr>
          <a:lstStyle/>
          <a:p>
            <a:r>
              <a:rPr lang="en-GB" sz="2800">
                <a:solidFill>
                  <a:schemeClr val="tx1">
                    <a:lumMod val="65000"/>
                    <a:lumOff val="35000"/>
                  </a:schemeClr>
                </a:solidFill>
                <a:latin typeface="Poppins" panose="00000500000000000000"/>
              </a:rPr>
              <a:t>Karen likes blue. </a:t>
            </a:r>
            <a:endParaRPr lang="en-US" sz="2800">
              <a:solidFill>
                <a:schemeClr val="tx1">
                  <a:lumMod val="65000"/>
                  <a:lumOff val="35000"/>
                </a:schemeClr>
              </a:solidFill>
              <a:latin typeface="Poppins" panose="00000500000000000000"/>
            </a:endParaRPr>
          </a:p>
        </p:txBody>
      </p:sp>
      <p:sp>
        <p:nvSpPr>
          <p:cNvPr id="27" name="TextBox 26">
            <a:extLst>
              <a:ext uri="{FF2B5EF4-FFF2-40B4-BE49-F238E27FC236}">
                <a16:creationId xmlns:a16="http://schemas.microsoft.com/office/drawing/2014/main" id="{34B46C78-D81A-4319-BF98-A145545307DC}"/>
              </a:ext>
            </a:extLst>
          </p:cNvPr>
          <p:cNvSpPr txBox="1"/>
          <p:nvPr/>
        </p:nvSpPr>
        <p:spPr>
          <a:xfrm>
            <a:off x="558393" y="2720693"/>
            <a:ext cx="5516306" cy="523220"/>
          </a:xfrm>
          <a:prstGeom prst="rect">
            <a:avLst/>
          </a:prstGeom>
          <a:noFill/>
        </p:spPr>
        <p:txBody>
          <a:bodyPr wrap="square" rtlCol="0">
            <a:spAutoFit/>
          </a:bodyPr>
          <a:lstStyle/>
          <a:p>
            <a:r>
              <a:rPr lang="en-GB" sz="2800">
                <a:solidFill>
                  <a:schemeClr val="tx1">
                    <a:lumMod val="65000"/>
                    <a:lumOff val="35000"/>
                  </a:schemeClr>
                </a:solidFill>
                <a:latin typeface="Poppins" panose="00000500000000000000"/>
              </a:rPr>
              <a:t>Fahd and Rana like green. </a:t>
            </a:r>
            <a:endParaRPr lang="en-US" sz="2800">
              <a:solidFill>
                <a:schemeClr val="tx1">
                  <a:lumMod val="65000"/>
                  <a:lumOff val="35000"/>
                </a:schemeClr>
              </a:solidFill>
              <a:latin typeface="Poppins" panose="00000500000000000000"/>
            </a:endParaRPr>
          </a:p>
        </p:txBody>
      </p:sp>
      <p:sp>
        <p:nvSpPr>
          <p:cNvPr id="28" name="TextBox 27">
            <a:extLst>
              <a:ext uri="{FF2B5EF4-FFF2-40B4-BE49-F238E27FC236}">
                <a16:creationId xmlns:a16="http://schemas.microsoft.com/office/drawing/2014/main" id="{4F455BCA-66D8-44D3-8645-7C117B7E75C7}"/>
              </a:ext>
            </a:extLst>
          </p:cNvPr>
          <p:cNvSpPr txBox="1"/>
          <p:nvPr/>
        </p:nvSpPr>
        <p:spPr>
          <a:xfrm>
            <a:off x="1160625" y="5795119"/>
            <a:ext cx="2420775" cy="523220"/>
          </a:xfrm>
          <a:prstGeom prst="rect">
            <a:avLst/>
          </a:prstGeom>
          <a:noFill/>
        </p:spPr>
        <p:txBody>
          <a:bodyPr wrap="square" rtlCol="0">
            <a:spAutoFit/>
          </a:bodyPr>
          <a:lstStyle/>
          <a:p>
            <a:pPr algn="ctr"/>
            <a:r>
              <a:rPr lang="en-GB" sz="2800">
                <a:solidFill>
                  <a:schemeClr val="tx1">
                    <a:lumMod val="65000"/>
                    <a:lumOff val="35000"/>
                  </a:schemeClr>
                </a:solidFill>
                <a:latin typeface="Poppins" panose="00000500000000000000"/>
              </a:rPr>
              <a:t>Rana</a:t>
            </a:r>
            <a:endParaRPr lang="en-US" sz="2800">
              <a:solidFill>
                <a:schemeClr val="tx1">
                  <a:lumMod val="65000"/>
                  <a:lumOff val="35000"/>
                </a:schemeClr>
              </a:solidFill>
              <a:latin typeface="Poppins" panose="00000500000000000000"/>
            </a:endParaRPr>
          </a:p>
        </p:txBody>
      </p:sp>
      <p:pic>
        <p:nvPicPr>
          <p:cNvPr id="29" name="t_foot">
            <a:extLst>
              <a:ext uri="{FF2B5EF4-FFF2-40B4-BE49-F238E27FC236}">
                <a16:creationId xmlns:a16="http://schemas.microsoft.com/office/drawing/2014/main" id="{CF3E97B7-FB34-44A8-AA38-2BD2B6D07B6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9575553" y="4683732"/>
            <a:ext cx="449500" cy="416810"/>
          </a:xfrm>
          <a:prstGeom prst="rect">
            <a:avLst/>
          </a:prstGeom>
        </p:spPr>
      </p:pic>
      <p:pic>
        <p:nvPicPr>
          <p:cNvPr id="30" name="t_foot">
            <a:extLst>
              <a:ext uri="{FF2B5EF4-FFF2-40B4-BE49-F238E27FC236}">
                <a16:creationId xmlns:a16="http://schemas.microsoft.com/office/drawing/2014/main" id="{F5A3987E-2049-484C-9F00-1DC618DF14A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7339347" y="5250537"/>
            <a:ext cx="449500" cy="416810"/>
          </a:xfrm>
          <a:prstGeom prst="rect">
            <a:avLst/>
          </a:prstGeom>
        </p:spPr>
      </p:pic>
      <p:pic>
        <p:nvPicPr>
          <p:cNvPr id="31" name="t_foot">
            <a:extLst>
              <a:ext uri="{FF2B5EF4-FFF2-40B4-BE49-F238E27FC236}">
                <a16:creationId xmlns:a16="http://schemas.microsoft.com/office/drawing/2014/main" id="{8C09AC42-60CD-48E1-A5E1-F049EFFC95C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7339347" y="5865715"/>
            <a:ext cx="449500" cy="416810"/>
          </a:xfrm>
          <a:prstGeom prst="rect">
            <a:avLst/>
          </a:prstGeom>
        </p:spPr>
      </p:pic>
    </p:spTree>
    <p:custDataLst>
      <p:tags r:id="rId1"/>
    </p:custDataLst>
    <p:extLst>
      <p:ext uri="{BB962C8B-B14F-4D97-AF65-F5344CB8AC3E}">
        <p14:creationId xmlns:p14="http://schemas.microsoft.com/office/powerpoint/2010/main" val="3551679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29"/>
                                        </p:tgtEl>
                                        <p:attrNameLst>
                                          <p:attrName>style.visibility</p:attrName>
                                        </p:attrNameLst>
                                      </p:cBhvr>
                                      <p:to>
                                        <p:strVal val="visible"/>
                                      </p:to>
                                    </p:set>
                                    <p:anim calcmode="lin" valueType="num">
                                      <p:cBhvr>
                                        <p:cTn id="24" dur="500" fill="hold"/>
                                        <p:tgtEl>
                                          <p:spTgt spid="29"/>
                                        </p:tgtEl>
                                        <p:attrNameLst>
                                          <p:attrName>ppt_w</p:attrName>
                                        </p:attrNameLst>
                                      </p:cBhvr>
                                      <p:tavLst>
                                        <p:tav tm="0">
                                          <p:val>
                                            <p:fltVal val="0"/>
                                          </p:val>
                                        </p:tav>
                                        <p:tav tm="100000">
                                          <p:val>
                                            <p:strVal val="#ppt_w"/>
                                          </p:val>
                                        </p:tav>
                                      </p:tavLst>
                                    </p:anim>
                                    <p:anim calcmode="lin" valueType="num">
                                      <p:cBhvr>
                                        <p:cTn id="25" dur="500" fill="hold"/>
                                        <p:tgtEl>
                                          <p:spTgt spid="29"/>
                                        </p:tgtEl>
                                        <p:attrNameLst>
                                          <p:attrName>ppt_h</p:attrName>
                                        </p:attrNameLst>
                                      </p:cBhvr>
                                      <p:tavLst>
                                        <p:tav tm="0">
                                          <p:val>
                                            <p:fltVal val="0"/>
                                          </p:val>
                                        </p:tav>
                                        <p:tav tm="100000">
                                          <p:val>
                                            <p:strVal val="#ppt_h"/>
                                          </p:val>
                                        </p:tav>
                                      </p:tavLst>
                                    </p:anim>
                                    <p:animEffect transition="in" filter="fade">
                                      <p:cBhvr>
                                        <p:cTn id="26" dur="500"/>
                                        <p:tgtEl>
                                          <p:spTgt spid="29"/>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500"/>
                                        <p:tgtEl>
                                          <p:spTgt spid="27"/>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nodeType="click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p:cTn id="36" dur="500" fill="hold"/>
                                        <p:tgtEl>
                                          <p:spTgt spid="30"/>
                                        </p:tgtEl>
                                        <p:attrNameLst>
                                          <p:attrName>ppt_w</p:attrName>
                                        </p:attrNameLst>
                                      </p:cBhvr>
                                      <p:tavLst>
                                        <p:tav tm="0">
                                          <p:val>
                                            <p:fltVal val="0"/>
                                          </p:val>
                                        </p:tav>
                                        <p:tav tm="100000">
                                          <p:val>
                                            <p:strVal val="#ppt_w"/>
                                          </p:val>
                                        </p:tav>
                                      </p:tavLst>
                                    </p:anim>
                                    <p:anim calcmode="lin" valueType="num">
                                      <p:cBhvr>
                                        <p:cTn id="37" dur="500" fill="hold"/>
                                        <p:tgtEl>
                                          <p:spTgt spid="30"/>
                                        </p:tgtEl>
                                        <p:attrNameLst>
                                          <p:attrName>ppt_h</p:attrName>
                                        </p:attrNameLst>
                                      </p:cBhvr>
                                      <p:tavLst>
                                        <p:tav tm="0">
                                          <p:val>
                                            <p:fltVal val="0"/>
                                          </p:val>
                                        </p:tav>
                                        <p:tav tm="100000">
                                          <p:val>
                                            <p:strVal val="#ppt_h"/>
                                          </p:val>
                                        </p:tav>
                                      </p:tavLst>
                                    </p:anim>
                                    <p:animEffect transition="in" filter="fade">
                                      <p:cBhvr>
                                        <p:cTn id="38" dur="500"/>
                                        <p:tgtEl>
                                          <p:spTgt spid="30"/>
                                        </p:tgtEl>
                                      </p:cBhvr>
                                    </p:animEffect>
                                  </p:childTnLst>
                                </p:cTn>
                              </p:par>
                              <p:par>
                                <p:cTn id="39" presetID="53" presetClass="entr" presetSubtype="16" fill="hold" nodeType="withEffect">
                                  <p:stCondLst>
                                    <p:cond delay="0"/>
                                  </p:stCondLst>
                                  <p:childTnLst>
                                    <p:set>
                                      <p:cBhvr>
                                        <p:cTn id="40" dur="1" fill="hold">
                                          <p:stCondLst>
                                            <p:cond delay="0"/>
                                          </p:stCondLst>
                                        </p:cTn>
                                        <p:tgtEl>
                                          <p:spTgt spid="31"/>
                                        </p:tgtEl>
                                        <p:attrNameLst>
                                          <p:attrName>style.visibility</p:attrName>
                                        </p:attrNameLst>
                                      </p:cBhvr>
                                      <p:to>
                                        <p:strVal val="visible"/>
                                      </p:to>
                                    </p:set>
                                    <p:anim calcmode="lin" valueType="num">
                                      <p:cBhvr>
                                        <p:cTn id="41" dur="500" fill="hold"/>
                                        <p:tgtEl>
                                          <p:spTgt spid="31"/>
                                        </p:tgtEl>
                                        <p:attrNameLst>
                                          <p:attrName>ppt_w</p:attrName>
                                        </p:attrNameLst>
                                      </p:cBhvr>
                                      <p:tavLst>
                                        <p:tav tm="0">
                                          <p:val>
                                            <p:fltVal val="0"/>
                                          </p:val>
                                        </p:tav>
                                        <p:tav tm="100000">
                                          <p:val>
                                            <p:strVal val="#ppt_w"/>
                                          </p:val>
                                        </p:tav>
                                      </p:tavLst>
                                    </p:anim>
                                    <p:anim calcmode="lin" valueType="num">
                                      <p:cBhvr>
                                        <p:cTn id="42" dur="500" fill="hold"/>
                                        <p:tgtEl>
                                          <p:spTgt spid="31"/>
                                        </p:tgtEl>
                                        <p:attrNameLst>
                                          <p:attrName>ppt_h</p:attrName>
                                        </p:attrNameLst>
                                      </p:cBhvr>
                                      <p:tavLst>
                                        <p:tav tm="0">
                                          <p:val>
                                            <p:fltVal val="0"/>
                                          </p:val>
                                        </p:tav>
                                        <p:tav tm="100000">
                                          <p:val>
                                            <p:strVal val="#ppt_h"/>
                                          </p:val>
                                        </p:tav>
                                      </p:tavLst>
                                    </p:anim>
                                    <p:animEffect transition="in" filter="fade">
                                      <p:cBhvr>
                                        <p:cTn id="4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6" grpId="0"/>
      <p:bldP spid="2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24" name="Google Shape;223;p10">
            <a:extLst>
              <a:ext uri="{FF2B5EF4-FFF2-40B4-BE49-F238E27FC236}">
                <a16:creationId xmlns:a16="http://schemas.microsoft.com/office/drawing/2014/main" id="{6FC801D1-A6E7-41DB-B247-E2381D3BD169}"/>
              </a:ext>
            </a:extLst>
          </p:cNvPr>
          <p:cNvSpPr txBox="1"/>
          <p:nvPr/>
        </p:nvSpPr>
        <p:spPr>
          <a:xfrm>
            <a:off x="-1587" y="1089658"/>
            <a:ext cx="12191999" cy="584735"/>
          </a:xfrm>
          <a:prstGeom prst="rect">
            <a:avLst/>
          </a:prstGeom>
          <a:solidFill>
            <a:srgbClr val="A8B9EA"/>
          </a:solidFill>
          <a:ln>
            <a:noFill/>
          </a:ln>
        </p:spPr>
        <p:txBody>
          <a:bodyPr spcFirstLastPara="1" wrap="square" lIns="91425" tIns="45700" rIns="91425" bIns="45700" anchor="t" anchorCtr="0">
            <a:spAutoFit/>
          </a:bodyPr>
          <a:lstStyle/>
          <a:p>
            <a:pPr marL="515620"/>
            <a:r>
              <a:rPr lang="en-US" sz="3200">
                <a:solidFill>
                  <a:schemeClr val="tx1">
                    <a:lumMod val="85000"/>
                    <a:lumOff val="15000"/>
                  </a:schemeClr>
                </a:solidFill>
                <a:latin typeface="Poppins"/>
                <a:cs typeface="Poppins" panose="00000500000000000000" pitchFamily="50" charset="0"/>
              </a:rPr>
              <a:t>You</a:t>
            </a:r>
            <a:r>
              <a:rPr lang="en-US" sz="3200" b="0">
                <a:solidFill>
                  <a:schemeClr val="tx1">
                    <a:lumMod val="85000"/>
                    <a:lumOff val="15000"/>
                  </a:schemeClr>
                </a:solidFill>
                <a:latin typeface="Poppins"/>
                <a:cs typeface="Poppins" panose="00000500000000000000" pitchFamily="50" charset="0"/>
              </a:rPr>
              <a:t> </a:t>
            </a:r>
            <a:r>
              <a:rPr lang="en-US" sz="3200">
                <a:solidFill>
                  <a:schemeClr val="tx1">
                    <a:lumMod val="85000"/>
                    <a:lumOff val="15000"/>
                  </a:schemeClr>
                </a:solidFill>
                <a:latin typeface="Poppins"/>
                <a:cs typeface="Poppins" panose="00000500000000000000" pitchFamily="50" charset="0"/>
              </a:rPr>
              <a:t>Do</a:t>
            </a:r>
            <a:endParaRPr lang="en-US" sz="3200">
              <a:solidFill>
                <a:schemeClr val="tx1">
                  <a:lumMod val="85000"/>
                  <a:lumOff val="15000"/>
                </a:schemeClr>
              </a:solidFill>
              <a:latin typeface="Poppins"/>
              <a:ea typeface="Comic Sans MS"/>
              <a:cs typeface="Poppins" panose="00000500000000000000" pitchFamily="2" charset="0"/>
            </a:endParaRPr>
          </a:p>
        </p:txBody>
      </p:sp>
      <p:sp>
        <p:nvSpPr>
          <p:cNvPr id="9" name="Google Shape;222;p10">
            <a:extLst>
              <a:ext uri="{FF2B5EF4-FFF2-40B4-BE49-F238E27FC236}">
                <a16:creationId xmlns:a16="http://schemas.microsoft.com/office/drawing/2014/main" id="{56032D24-A668-4D1B-9C2A-0DC334F61F1A}"/>
              </a:ext>
            </a:extLst>
          </p:cNvPr>
          <p:cNvSpPr txBox="1"/>
          <p:nvPr/>
        </p:nvSpPr>
        <p:spPr>
          <a:xfrm>
            <a:off x="1587" y="620092"/>
            <a:ext cx="12188825" cy="523180"/>
          </a:xfrm>
          <a:prstGeom prst="rect">
            <a:avLst/>
          </a:prstGeom>
          <a:solidFill>
            <a:srgbClr val="274193"/>
          </a:solidFill>
          <a:ln>
            <a:noFill/>
          </a:ln>
        </p:spPr>
        <p:txBody>
          <a:bodyPr spcFirstLastPara="1" wrap="square" lIns="91425" tIns="45700" rIns="91425" bIns="45700" anchor="t" anchorCtr="0">
            <a:spAutoFit/>
          </a:bodyPr>
          <a:lstStyle/>
          <a:p>
            <a:pPr marL="457200">
              <a:buClr>
                <a:srgbClr val="000000"/>
              </a:buClr>
            </a:pPr>
            <a:r>
              <a:rPr lang="en-US" sz="2800" b="1" kern="0">
                <a:solidFill>
                  <a:prstClr val="white"/>
                </a:solidFill>
                <a:latin typeface="Poppins" panose="00000500000000000000" pitchFamily="50" charset="0"/>
                <a:cs typeface="Arial"/>
                <a:sym typeface="Arial"/>
              </a:rPr>
              <a:t>Complete each sentence.</a:t>
            </a:r>
          </a:p>
        </p:txBody>
      </p:sp>
      <p:sp>
        <p:nvSpPr>
          <p:cNvPr id="25" name="Google Shape;542;p75"/>
          <p:cNvSpPr txBox="1"/>
          <p:nvPr/>
        </p:nvSpPr>
        <p:spPr>
          <a:xfrm>
            <a:off x="1163287" y="4365015"/>
            <a:ext cx="6187718" cy="2263460"/>
          </a:xfrm>
          <a:prstGeom prst="rect">
            <a:avLst/>
          </a:prstGeom>
          <a:noFill/>
          <a:ln>
            <a:noFill/>
          </a:ln>
        </p:spPr>
        <p:txBody>
          <a:bodyPr spcFirstLastPara="1" wrap="square" lIns="91417" tIns="45692" rIns="91417" bIns="45692" anchor="t" anchorCtr="0">
            <a:noAutofit/>
          </a:bodyPr>
          <a:lstStyle/>
          <a:p>
            <a:pPr>
              <a:lnSpc>
                <a:spcPct val="120000"/>
              </a:lnSpc>
              <a:spcBef>
                <a:spcPts val="600"/>
              </a:spcBef>
              <a:spcAft>
                <a:spcPts val="600"/>
              </a:spcAft>
              <a:buClr>
                <a:srgbClr val="000000"/>
              </a:buClr>
            </a:pPr>
            <a:r>
              <a:rPr lang="en-US" sz="2800" kern="0" dirty="0">
                <a:solidFill>
                  <a:prstClr val="black">
                    <a:lumMod val="65000"/>
                    <a:lumOff val="35000"/>
                  </a:prstClr>
                </a:solidFill>
                <a:latin typeface="Poppins" panose="00000500000000000000" pitchFamily="50" charset="0"/>
                <a:ea typeface="Comic Sans MS"/>
                <a:cs typeface="Poppins" panose="020B0604020202020204" charset="0"/>
                <a:sym typeface="Comic Sans MS"/>
              </a:rPr>
              <a:t>Hana likes  </a:t>
            </a:r>
            <a:r>
              <a:rPr lang="en-US" sz="1000" kern="0" dirty="0">
                <a:solidFill>
                  <a:prstClr val="black">
                    <a:lumMod val="65000"/>
                    <a:lumOff val="35000"/>
                  </a:prstClr>
                </a:solidFill>
                <a:latin typeface="Poppins" panose="00000500000000000000" pitchFamily="50" charset="0"/>
                <a:ea typeface="Comic Sans MS"/>
                <a:cs typeface="Poppins" panose="020B0604020202020204" charset="0"/>
                <a:sym typeface="Comic Sans MS"/>
              </a:rPr>
              <a:t>_________________</a:t>
            </a:r>
            <a:r>
              <a:rPr lang="en-US" sz="2800" kern="0" dirty="0">
                <a:solidFill>
                  <a:prstClr val="black">
                    <a:lumMod val="65000"/>
                    <a:lumOff val="35000"/>
                  </a:prstClr>
                </a:solidFill>
                <a:latin typeface="Poppins" panose="00000500000000000000" pitchFamily="50" charset="0"/>
                <a:ea typeface="Comic Sans MS"/>
                <a:cs typeface="Poppins" panose="020B0604020202020204" charset="0"/>
                <a:sym typeface="Comic Sans MS"/>
              </a:rPr>
              <a:t>. </a:t>
            </a:r>
            <a:endParaRPr lang="en-US" sz="2800" kern="0" dirty="0">
              <a:solidFill>
                <a:prstClr val="black">
                  <a:lumMod val="65000"/>
                  <a:lumOff val="35000"/>
                </a:prstClr>
              </a:solidFill>
              <a:latin typeface="Poppins" panose="00000500000000000000" pitchFamily="50" charset="0"/>
              <a:cs typeface="Arial"/>
              <a:sym typeface="Arial"/>
            </a:endParaRPr>
          </a:p>
          <a:p>
            <a:pPr>
              <a:lnSpc>
                <a:spcPct val="120000"/>
              </a:lnSpc>
              <a:spcBef>
                <a:spcPts val="600"/>
              </a:spcBef>
              <a:spcAft>
                <a:spcPts val="600"/>
              </a:spcAft>
              <a:buClr>
                <a:srgbClr val="000000"/>
              </a:buClr>
            </a:pPr>
            <a:r>
              <a:rPr lang="en-US" sz="2800" kern="0" dirty="0">
                <a:solidFill>
                  <a:prstClr val="black">
                    <a:lumMod val="65000"/>
                    <a:lumOff val="35000"/>
                  </a:prstClr>
                </a:solidFill>
                <a:latin typeface="Poppins" panose="00000500000000000000" pitchFamily="50" charset="0"/>
                <a:ea typeface="Comic Sans MS"/>
                <a:cs typeface="Poppins" panose="020B0604020202020204" charset="0"/>
                <a:sym typeface="Comic Sans MS"/>
              </a:rPr>
              <a:t>Rudy likes  </a:t>
            </a:r>
            <a:r>
              <a:rPr kumimoji="0" lang="en-US" sz="1000" b="0" i="0" u="none" strike="noStrike" kern="0" cap="none" spc="0" normalizeH="0" baseline="0" noProof="0" dirty="0">
                <a:ln>
                  <a:noFill/>
                </a:ln>
                <a:solidFill>
                  <a:prstClr val="black">
                    <a:lumMod val="65000"/>
                    <a:lumOff val="35000"/>
                  </a:prstClr>
                </a:solidFill>
                <a:effectLst/>
                <a:uLnTx/>
                <a:uFillTx/>
                <a:latin typeface="Poppins" panose="00000500000000000000" pitchFamily="50" charset="0"/>
                <a:ea typeface="Comic Sans MS"/>
                <a:cs typeface="Poppins" panose="020B0604020202020204" charset="0"/>
                <a:sym typeface="Comic Sans MS"/>
              </a:rPr>
              <a:t>______________________</a:t>
            </a:r>
            <a:r>
              <a:rPr lang="en-US" sz="2800" kern="0" dirty="0">
                <a:solidFill>
                  <a:prstClr val="black">
                    <a:lumMod val="65000"/>
                    <a:lumOff val="35000"/>
                  </a:prstClr>
                </a:solidFill>
                <a:latin typeface="Poppins" panose="00000500000000000000" pitchFamily="50" charset="0"/>
                <a:ea typeface="Comic Sans MS"/>
                <a:cs typeface="Poppins" panose="020B0604020202020204" charset="0"/>
                <a:sym typeface="Comic Sans MS"/>
              </a:rPr>
              <a:t>.</a:t>
            </a:r>
            <a:endParaRPr lang="en-US" sz="2800" kern="0" dirty="0">
              <a:solidFill>
                <a:prstClr val="black">
                  <a:lumMod val="65000"/>
                  <a:lumOff val="35000"/>
                </a:prstClr>
              </a:solidFill>
              <a:latin typeface="Poppins" panose="00000500000000000000" pitchFamily="50" charset="0"/>
              <a:cs typeface="Arial"/>
              <a:sym typeface="Arial"/>
            </a:endParaRPr>
          </a:p>
          <a:p>
            <a:pPr>
              <a:lnSpc>
                <a:spcPct val="120000"/>
              </a:lnSpc>
              <a:spcBef>
                <a:spcPts val="600"/>
              </a:spcBef>
              <a:spcAft>
                <a:spcPts val="600"/>
              </a:spcAft>
              <a:buClr>
                <a:srgbClr val="000000"/>
              </a:buClr>
            </a:pPr>
            <a:r>
              <a:rPr lang="en-US" sz="2800" kern="0" dirty="0">
                <a:solidFill>
                  <a:prstClr val="black">
                    <a:lumMod val="65000"/>
                    <a:lumOff val="35000"/>
                  </a:prstClr>
                </a:solidFill>
                <a:latin typeface="Poppins" panose="00000500000000000000" pitchFamily="50" charset="0"/>
                <a:ea typeface="Comic Sans MS"/>
                <a:cs typeface="Poppins" panose="020B0604020202020204" charset="0"/>
                <a:sym typeface="Comic Sans MS"/>
              </a:rPr>
              <a:t>Dana likes  </a:t>
            </a:r>
            <a:r>
              <a:rPr kumimoji="0" lang="en-US" sz="1000" b="0" i="0" u="none" strike="noStrike" kern="0" cap="none" spc="0" normalizeH="0" baseline="0" noProof="0" dirty="0">
                <a:ln>
                  <a:noFill/>
                </a:ln>
                <a:solidFill>
                  <a:prstClr val="black">
                    <a:lumMod val="65000"/>
                    <a:lumOff val="35000"/>
                  </a:prstClr>
                </a:solidFill>
                <a:effectLst/>
                <a:uLnTx/>
                <a:uFillTx/>
                <a:latin typeface="Poppins" panose="00000500000000000000" pitchFamily="50" charset="0"/>
                <a:ea typeface="Comic Sans MS"/>
                <a:cs typeface="Poppins" panose="020B0604020202020204" charset="0"/>
                <a:sym typeface="Comic Sans MS"/>
              </a:rPr>
              <a:t>___________________________________</a:t>
            </a:r>
            <a:r>
              <a:rPr lang="en-US" sz="2800" kern="0" dirty="0">
                <a:solidFill>
                  <a:prstClr val="black">
                    <a:lumMod val="65000"/>
                    <a:lumOff val="35000"/>
                  </a:prstClr>
                </a:solidFill>
                <a:latin typeface="Poppins" panose="00000500000000000000" pitchFamily="50" charset="0"/>
                <a:ea typeface="Comic Sans MS"/>
                <a:cs typeface="Poppins" panose="020B0604020202020204" charset="0"/>
                <a:sym typeface="Comic Sans MS"/>
              </a:rPr>
              <a:t> .</a:t>
            </a:r>
          </a:p>
        </p:txBody>
      </p:sp>
      <p:graphicFrame>
        <p:nvGraphicFramePr>
          <p:cNvPr id="17" name="Table 2">
            <a:extLst>
              <a:ext uri="{FF2B5EF4-FFF2-40B4-BE49-F238E27FC236}">
                <a16:creationId xmlns:a16="http://schemas.microsoft.com/office/drawing/2014/main" id="{C0BCC06F-EAF9-4F4A-B666-3CA35BE19D5D}"/>
              </a:ext>
            </a:extLst>
          </p:cNvPr>
          <p:cNvGraphicFramePr>
            <a:graphicFrameLocks noGrp="1"/>
          </p:cNvGraphicFramePr>
          <p:nvPr/>
        </p:nvGraphicFramePr>
        <p:xfrm>
          <a:off x="1147097" y="1941033"/>
          <a:ext cx="9865032" cy="2176044"/>
        </p:xfrm>
        <a:graphic>
          <a:graphicData uri="http://schemas.openxmlformats.org/drawingml/2006/table">
            <a:tbl>
              <a:tblPr firstRow="1" bandRow="1">
                <a:tableStyleId>{5C22544A-7EE6-4342-B048-85BDC9FD1C3A}</a:tableStyleId>
              </a:tblPr>
              <a:tblGrid>
                <a:gridCol w="2466258">
                  <a:extLst>
                    <a:ext uri="{9D8B030D-6E8A-4147-A177-3AD203B41FA5}">
                      <a16:colId xmlns:a16="http://schemas.microsoft.com/office/drawing/2014/main" val="3468688717"/>
                    </a:ext>
                  </a:extLst>
                </a:gridCol>
                <a:gridCol w="2950005">
                  <a:extLst>
                    <a:ext uri="{9D8B030D-6E8A-4147-A177-3AD203B41FA5}">
                      <a16:colId xmlns:a16="http://schemas.microsoft.com/office/drawing/2014/main" val="527903603"/>
                    </a:ext>
                  </a:extLst>
                </a:gridCol>
                <a:gridCol w="1982511">
                  <a:extLst>
                    <a:ext uri="{9D8B030D-6E8A-4147-A177-3AD203B41FA5}">
                      <a16:colId xmlns:a16="http://schemas.microsoft.com/office/drawing/2014/main" val="1197840754"/>
                    </a:ext>
                  </a:extLst>
                </a:gridCol>
                <a:gridCol w="2466258">
                  <a:extLst>
                    <a:ext uri="{9D8B030D-6E8A-4147-A177-3AD203B41FA5}">
                      <a16:colId xmlns:a16="http://schemas.microsoft.com/office/drawing/2014/main" val="2814206464"/>
                    </a:ext>
                  </a:extLst>
                </a:gridCol>
              </a:tblGrid>
              <a:tr h="547387">
                <a:tc>
                  <a:txBody>
                    <a:bodyPr/>
                    <a:lstStyle/>
                    <a:p>
                      <a:pPr algn="ctr"/>
                      <a:endParaRPr lang="en-US" sz="2800">
                        <a:latin typeface="Poppins" panose="00000500000000000000"/>
                      </a:endParaRPr>
                    </a:p>
                  </a:txBody>
                  <a:tcPr/>
                </a:tc>
                <a:tc>
                  <a:txBody>
                    <a:bodyPr/>
                    <a:lstStyle/>
                    <a:p>
                      <a:pPr algn="ctr"/>
                      <a:endParaRPr lang="en-US" sz="2800">
                        <a:latin typeface="Poppins" panose="00000500000000000000"/>
                      </a:endParaRPr>
                    </a:p>
                  </a:txBody>
                  <a:tcPr/>
                </a:tc>
                <a:tc>
                  <a:txBody>
                    <a:bodyPr/>
                    <a:lstStyle/>
                    <a:p>
                      <a:pPr algn="ctr"/>
                      <a:endParaRPr lang="en-US" sz="2800">
                        <a:latin typeface="Poppins" panose="00000500000000000000"/>
                      </a:endParaRPr>
                    </a:p>
                  </a:txBody>
                  <a:tcPr/>
                </a:tc>
                <a:tc>
                  <a:txBody>
                    <a:bodyPr/>
                    <a:lstStyle/>
                    <a:p>
                      <a:pPr algn="ctr"/>
                      <a:endParaRPr lang="en-US" sz="2800">
                        <a:latin typeface="Poppins" panose="00000500000000000000"/>
                      </a:endParaRPr>
                    </a:p>
                  </a:txBody>
                  <a:tcPr/>
                </a:tc>
                <a:extLst>
                  <a:ext uri="{0D108BD9-81ED-4DB2-BD59-A6C34878D82A}">
                    <a16:rowId xmlns:a16="http://schemas.microsoft.com/office/drawing/2014/main" val="575272041"/>
                  </a:ext>
                </a:extLst>
              </a:tr>
              <a:tr h="570628">
                <a:tc>
                  <a:txBody>
                    <a:bodyPr/>
                    <a:lstStyle/>
                    <a:p>
                      <a:endParaRPr lang="en-US" sz="2800">
                        <a:latin typeface="Poppins" panose="00000500000000000000"/>
                      </a:endParaRPr>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481167409"/>
                  </a:ext>
                </a:extLst>
              </a:tr>
              <a:tr h="521119">
                <a:tc>
                  <a:txBody>
                    <a:bodyPr/>
                    <a:lstStyle/>
                    <a:p>
                      <a:endParaRPr lang="en-US" sz="2800">
                        <a:latin typeface="Poppins" panose="00000500000000000000"/>
                      </a:endParaRPr>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109420002"/>
                  </a:ext>
                </a:extLst>
              </a:tr>
              <a:tr h="536910">
                <a:tc>
                  <a:txBody>
                    <a:bodyPr/>
                    <a:lstStyle/>
                    <a:p>
                      <a:endParaRPr lang="en-US" sz="2800">
                        <a:latin typeface="Poppins" panose="00000500000000000000"/>
                      </a:endParaRPr>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984183765"/>
                  </a:ext>
                </a:extLst>
              </a:tr>
            </a:tbl>
          </a:graphicData>
        </a:graphic>
      </p:graphicFrame>
      <p:sp>
        <p:nvSpPr>
          <p:cNvPr id="18" name="TextBox 17">
            <a:extLst>
              <a:ext uri="{FF2B5EF4-FFF2-40B4-BE49-F238E27FC236}">
                <a16:creationId xmlns:a16="http://schemas.microsoft.com/office/drawing/2014/main" id="{9F85AAA4-8A56-45CC-9202-1969DC2E6F4A}"/>
              </a:ext>
            </a:extLst>
          </p:cNvPr>
          <p:cNvSpPr txBox="1"/>
          <p:nvPr/>
        </p:nvSpPr>
        <p:spPr>
          <a:xfrm>
            <a:off x="1155290" y="1941573"/>
            <a:ext cx="2451511" cy="523220"/>
          </a:xfrm>
          <a:prstGeom prst="rect">
            <a:avLst/>
          </a:prstGeom>
          <a:noFill/>
        </p:spPr>
        <p:txBody>
          <a:bodyPr wrap="square" rtlCol="0">
            <a:spAutoFit/>
          </a:bodyPr>
          <a:lstStyle/>
          <a:p>
            <a:pPr algn="ctr"/>
            <a:r>
              <a:rPr lang="en-GB" sz="2800">
                <a:solidFill>
                  <a:schemeClr val="bg1"/>
                </a:solidFill>
                <a:latin typeface="Poppins" panose="00000500000000000000"/>
              </a:rPr>
              <a:t>Name</a:t>
            </a:r>
            <a:endParaRPr lang="en-US" sz="2800">
              <a:solidFill>
                <a:schemeClr val="bg1"/>
              </a:solidFill>
              <a:latin typeface="Poppins" panose="00000500000000000000"/>
            </a:endParaRPr>
          </a:p>
        </p:txBody>
      </p:sp>
      <p:sp>
        <p:nvSpPr>
          <p:cNvPr id="19" name="TextBox 18">
            <a:extLst>
              <a:ext uri="{FF2B5EF4-FFF2-40B4-BE49-F238E27FC236}">
                <a16:creationId xmlns:a16="http://schemas.microsoft.com/office/drawing/2014/main" id="{CB90A0F8-4AAB-41EA-9B48-7D00A1720D8C}"/>
              </a:ext>
            </a:extLst>
          </p:cNvPr>
          <p:cNvSpPr txBox="1"/>
          <p:nvPr/>
        </p:nvSpPr>
        <p:spPr>
          <a:xfrm>
            <a:off x="3606801" y="1941573"/>
            <a:ext cx="2875022" cy="523220"/>
          </a:xfrm>
          <a:prstGeom prst="rect">
            <a:avLst/>
          </a:prstGeom>
          <a:noFill/>
        </p:spPr>
        <p:txBody>
          <a:bodyPr wrap="square" rtlCol="0">
            <a:spAutoFit/>
          </a:bodyPr>
          <a:lstStyle/>
          <a:p>
            <a:pPr algn="ctr"/>
            <a:r>
              <a:rPr lang="en-GB" sz="2800">
                <a:solidFill>
                  <a:schemeClr val="bg1"/>
                </a:solidFill>
                <a:latin typeface="Poppins" panose="00000500000000000000"/>
              </a:rPr>
              <a:t>to play football</a:t>
            </a:r>
          </a:p>
        </p:txBody>
      </p:sp>
      <p:sp>
        <p:nvSpPr>
          <p:cNvPr id="20" name="TextBox 19">
            <a:extLst>
              <a:ext uri="{FF2B5EF4-FFF2-40B4-BE49-F238E27FC236}">
                <a16:creationId xmlns:a16="http://schemas.microsoft.com/office/drawing/2014/main" id="{D689D10F-B8D7-438B-BDFD-9643650D094B}"/>
              </a:ext>
            </a:extLst>
          </p:cNvPr>
          <p:cNvSpPr txBox="1"/>
          <p:nvPr/>
        </p:nvSpPr>
        <p:spPr>
          <a:xfrm>
            <a:off x="6096000" y="1941573"/>
            <a:ext cx="2451511" cy="523220"/>
          </a:xfrm>
          <a:prstGeom prst="rect">
            <a:avLst/>
          </a:prstGeom>
          <a:noFill/>
        </p:spPr>
        <p:txBody>
          <a:bodyPr wrap="square" rtlCol="0">
            <a:spAutoFit/>
          </a:bodyPr>
          <a:lstStyle/>
          <a:p>
            <a:pPr algn="ctr"/>
            <a:r>
              <a:rPr lang="en-GB" sz="2800">
                <a:solidFill>
                  <a:schemeClr val="bg1"/>
                </a:solidFill>
                <a:latin typeface="Poppins" panose="00000500000000000000"/>
              </a:rPr>
              <a:t>to sing</a:t>
            </a:r>
            <a:endParaRPr lang="en-US" sz="2800">
              <a:solidFill>
                <a:schemeClr val="bg1"/>
              </a:solidFill>
              <a:latin typeface="Poppins" panose="00000500000000000000"/>
            </a:endParaRPr>
          </a:p>
        </p:txBody>
      </p:sp>
      <p:sp>
        <p:nvSpPr>
          <p:cNvPr id="21" name="TextBox 20">
            <a:extLst>
              <a:ext uri="{FF2B5EF4-FFF2-40B4-BE49-F238E27FC236}">
                <a16:creationId xmlns:a16="http://schemas.microsoft.com/office/drawing/2014/main" id="{5E77D322-64B3-487F-B408-29699E0F66CA}"/>
              </a:ext>
            </a:extLst>
          </p:cNvPr>
          <p:cNvSpPr txBox="1"/>
          <p:nvPr/>
        </p:nvSpPr>
        <p:spPr>
          <a:xfrm>
            <a:off x="8558161" y="1941573"/>
            <a:ext cx="2451511" cy="523220"/>
          </a:xfrm>
          <a:prstGeom prst="rect">
            <a:avLst/>
          </a:prstGeom>
          <a:noFill/>
        </p:spPr>
        <p:txBody>
          <a:bodyPr wrap="square" rtlCol="0">
            <a:spAutoFit/>
          </a:bodyPr>
          <a:lstStyle/>
          <a:p>
            <a:pPr algn="ctr"/>
            <a:r>
              <a:rPr lang="en-GB" sz="2800">
                <a:solidFill>
                  <a:schemeClr val="bg1"/>
                </a:solidFill>
                <a:latin typeface="Poppins" panose="00000500000000000000"/>
              </a:rPr>
              <a:t> to dance</a:t>
            </a:r>
            <a:endParaRPr lang="en-US" sz="2800">
              <a:solidFill>
                <a:schemeClr val="bg1"/>
              </a:solidFill>
              <a:latin typeface="Poppins" panose="00000500000000000000"/>
            </a:endParaRPr>
          </a:p>
        </p:txBody>
      </p:sp>
      <p:sp>
        <p:nvSpPr>
          <p:cNvPr id="22" name="TextBox 21">
            <a:extLst>
              <a:ext uri="{FF2B5EF4-FFF2-40B4-BE49-F238E27FC236}">
                <a16:creationId xmlns:a16="http://schemas.microsoft.com/office/drawing/2014/main" id="{0B62B38F-FCC8-4F3D-829B-530452E7F3B3}"/>
              </a:ext>
            </a:extLst>
          </p:cNvPr>
          <p:cNvSpPr txBox="1"/>
          <p:nvPr/>
        </p:nvSpPr>
        <p:spPr>
          <a:xfrm>
            <a:off x="1153500" y="3578388"/>
            <a:ext cx="2420775" cy="523220"/>
          </a:xfrm>
          <a:prstGeom prst="rect">
            <a:avLst/>
          </a:prstGeom>
          <a:noFill/>
        </p:spPr>
        <p:txBody>
          <a:bodyPr wrap="square" rtlCol="0">
            <a:spAutoFit/>
          </a:bodyPr>
          <a:lstStyle/>
          <a:p>
            <a:pPr algn="ctr"/>
            <a:r>
              <a:rPr lang="en-GB" sz="2800">
                <a:solidFill>
                  <a:schemeClr val="tx1">
                    <a:lumMod val="65000"/>
                    <a:lumOff val="35000"/>
                  </a:schemeClr>
                </a:solidFill>
                <a:latin typeface="Poppins" panose="00000500000000000000"/>
              </a:rPr>
              <a:t>Dana</a:t>
            </a:r>
            <a:endParaRPr lang="en-US" sz="2800">
              <a:solidFill>
                <a:schemeClr val="tx1">
                  <a:lumMod val="65000"/>
                  <a:lumOff val="35000"/>
                </a:schemeClr>
              </a:solidFill>
              <a:latin typeface="Poppins" panose="00000500000000000000"/>
            </a:endParaRPr>
          </a:p>
        </p:txBody>
      </p:sp>
      <p:sp>
        <p:nvSpPr>
          <p:cNvPr id="23" name="TextBox 22">
            <a:extLst>
              <a:ext uri="{FF2B5EF4-FFF2-40B4-BE49-F238E27FC236}">
                <a16:creationId xmlns:a16="http://schemas.microsoft.com/office/drawing/2014/main" id="{8B09280F-7A90-4C58-A393-9D7A82ABBF2C}"/>
              </a:ext>
            </a:extLst>
          </p:cNvPr>
          <p:cNvSpPr txBox="1"/>
          <p:nvPr/>
        </p:nvSpPr>
        <p:spPr>
          <a:xfrm>
            <a:off x="1163287" y="2483508"/>
            <a:ext cx="2420775" cy="523220"/>
          </a:xfrm>
          <a:prstGeom prst="rect">
            <a:avLst/>
          </a:prstGeom>
          <a:noFill/>
        </p:spPr>
        <p:txBody>
          <a:bodyPr wrap="square" rtlCol="0">
            <a:spAutoFit/>
          </a:bodyPr>
          <a:lstStyle/>
          <a:p>
            <a:pPr algn="ctr"/>
            <a:r>
              <a:rPr lang="en-GB" sz="2800">
                <a:solidFill>
                  <a:schemeClr val="tx1">
                    <a:lumMod val="65000"/>
                    <a:lumOff val="35000"/>
                  </a:schemeClr>
                </a:solidFill>
                <a:latin typeface="Poppins" panose="00000500000000000000"/>
              </a:rPr>
              <a:t>Hana</a:t>
            </a:r>
            <a:endParaRPr lang="en-US" sz="2800">
              <a:solidFill>
                <a:schemeClr val="tx1">
                  <a:lumMod val="65000"/>
                  <a:lumOff val="35000"/>
                </a:schemeClr>
              </a:solidFill>
              <a:latin typeface="Poppins" panose="00000500000000000000"/>
            </a:endParaRPr>
          </a:p>
        </p:txBody>
      </p:sp>
      <p:sp>
        <p:nvSpPr>
          <p:cNvPr id="26" name="TextBox 25">
            <a:extLst>
              <a:ext uri="{FF2B5EF4-FFF2-40B4-BE49-F238E27FC236}">
                <a16:creationId xmlns:a16="http://schemas.microsoft.com/office/drawing/2014/main" id="{DE3A2309-302C-48FF-8F03-9BB8EE09CDA4}"/>
              </a:ext>
            </a:extLst>
          </p:cNvPr>
          <p:cNvSpPr txBox="1"/>
          <p:nvPr/>
        </p:nvSpPr>
        <p:spPr>
          <a:xfrm>
            <a:off x="1157451" y="3036735"/>
            <a:ext cx="2420775" cy="523220"/>
          </a:xfrm>
          <a:prstGeom prst="rect">
            <a:avLst/>
          </a:prstGeom>
          <a:noFill/>
        </p:spPr>
        <p:txBody>
          <a:bodyPr wrap="square" rtlCol="0">
            <a:spAutoFit/>
          </a:bodyPr>
          <a:lstStyle/>
          <a:p>
            <a:pPr algn="ctr"/>
            <a:r>
              <a:rPr lang="en-GB" sz="2800">
                <a:solidFill>
                  <a:schemeClr val="tx1">
                    <a:lumMod val="65000"/>
                    <a:lumOff val="35000"/>
                  </a:schemeClr>
                </a:solidFill>
                <a:latin typeface="Poppins" panose="00000500000000000000"/>
              </a:rPr>
              <a:t>Rudy</a:t>
            </a:r>
            <a:endParaRPr lang="en-US" sz="2800">
              <a:solidFill>
                <a:schemeClr val="tx1">
                  <a:lumMod val="65000"/>
                  <a:lumOff val="35000"/>
                </a:schemeClr>
              </a:solidFill>
              <a:latin typeface="Poppins" panose="00000500000000000000"/>
            </a:endParaRPr>
          </a:p>
        </p:txBody>
      </p:sp>
      <p:pic>
        <p:nvPicPr>
          <p:cNvPr id="27" name="t_foot-3">
            <a:extLst>
              <a:ext uri="{FF2B5EF4-FFF2-40B4-BE49-F238E27FC236}">
                <a16:creationId xmlns:a16="http://schemas.microsoft.com/office/drawing/2014/main" id="{496104BD-EA9E-4DB5-B856-747D3A74944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4821166" y="3629728"/>
            <a:ext cx="449500" cy="416810"/>
          </a:xfrm>
          <a:prstGeom prst="rect">
            <a:avLst/>
          </a:prstGeom>
        </p:spPr>
      </p:pic>
      <p:pic>
        <p:nvPicPr>
          <p:cNvPr id="29" name="t_foot-2">
            <a:extLst>
              <a:ext uri="{FF2B5EF4-FFF2-40B4-BE49-F238E27FC236}">
                <a16:creationId xmlns:a16="http://schemas.microsoft.com/office/drawing/2014/main" id="{18883356-659C-4F9E-B221-CBE70905A9E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9559166" y="3056865"/>
            <a:ext cx="449500" cy="416810"/>
          </a:xfrm>
          <a:prstGeom prst="rect">
            <a:avLst/>
          </a:prstGeom>
        </p:spPr>
      </p:pic>
      <p:pic>
        <p:nvPicPr>
          <p:cNvPr id="30" name="t_foot-1">
            <a:extLst>
              <a:ext uri="{FF2B5EF4-FFF2-40B4-BE49-F238E27FC236}">
                <a16:creationId xmlns:a16="http://schemas.microsoft.com/office/drawing/2014/main" id="{BAB3E552-070B-44E7-8D1C-288491C3BE2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7351005" y="2536713"/>
            <a:ext cx="449500" cy="416810"/>
          </a:xfrm>
          <a:prstGeom prst="rect">
            <a:avLst/>
          </a:prstGeom>
        </p:spPr>
      </p:pic>
      <p:sp>
        <p:nvSpPr>
          <p:cNvPr id="32" name="TextBox 31">
            <a:extLst>
              <a:ext uri="{FF2B5EF4-FFF2-40B4-BE49-F238E27FC236}">
                <a16:creationId xmlns:a16="http://schemas.microsoft.com/office/drawing/2014/main" id="{EB7A72BC-DF46-44E5-B42B-2DA0551B2039}"/>
              </a:ext>
            </a:extLst>
          </p:cNvPr>
          <p:cNvSpPr txBox="1"/>
          <p:nvPr/>
        </p:nvSpPr>
        <p:spPr>
          <a:xfrm>
            <a:off x="2871969" y="4480592"/>
            <a:ext cx="1844297" cy="523220"/>
          </a:xfrm>
          <a:prstGeom prst="rect">
            <a:avLst/>
          </a:prstGeom>
          <a:noFill/>
        </p:spPr>
        <p:txBody>
          <a:bodyPr wrap="square" rtlCol="0">
            <a:spAutoFit/>
          </a:bodyPr>
          <a:lstStyle/>
          <a:p>
            <a:pPr algn="ctr"/>
            <a:r>
              <a:rPr lang="en-GB" sz="2800" dirty="0">
                <a:solidFill>
                  <a:schemeClr val="accent1"/>
                </a:solidFill>
                <a:latin typeface="Poppins" panose="00000500000000000000"/>
              </a:rPr>
              <a:t> to sing</a:t>
            </a:r>
            <a:endParaRPr lang="en-US" sz="2800" dirty="0">
              <a:solidFill>
                <a:schemeClr val="accent1"/>
              </a:solidFill>
              <a:latin typeface="Poppins" panose="00000500000000000000"/>
            </a:endParaRPr>
          </a:p>
        </p:txBody>
      </p:sp>
      <p:sp>
        <p:nvSpPr>
          <p:cNvPr id="33" name="TextBox 32">
            <a:extLst>
              <a:ext uri="{FF2B5EF4-FFF2-40B4-BE49-F238E27FC236}">
                <a16:creationId xmlns:a16="http://schemas.microsoft.com/office/drawing/2014/main" id="{B07A3BEB-1835-46E5-99D3-2C1BEACCD22E}"/>
              </a:ext>
            </a:extLst>
          </p:cNvPr>
          <p:cNvSpPr txBox="1"/>
          <p:nvPr/>
        </p:nvSpPr>
        <p:spPr>
          <a:xfrm>
            <a:off x="2963409" y="5158074"/>
            <a:ext cx="2174648" cy="523220"/>
          </a:xfrm>
          <a:prstGeom prst="rect">
            <a:avLst/>
          </a:prstGeom>
          <a:noFill/>
        </p:spPr>
        <p:txBody>
          <a:bodyPr wrap="square" rtlCol="0">
            <a:spAutoFit/>
          </a:bodyPr>
          <a:lstStyle/>
          <a:p>
            <a:pPr algn="ctr"/>
            <a:r>
              <a:rPr lang="en-GB" sz="2800" dirty="0">
                <a:solidFill>
                  <a:schemeClr val="accent1"/>
                </a:solidFill>
                <a:latin typeface="Poppins" panose="00000500000000000000"/>
              </a:rPr>
              <a:t>to dance</a:t>
            </a:r>
            <a:endParaRPr lang="en-US" sz="2800" dirty="0">
              <a:solidFill>
                <a:schemeClr val="accent1"/>
              </a:solidFill>
              <a:latin typeface="Poppins" panose="00000500000000000000"/>
            </a:endParaRPr>
          </a:p>
        </p:txBody>
      </p:sp>
      <p:sp>
        <p:nvSpPr>
          <p:cNvPr id="34" name="TextBox 33">
            <a:extLst>
              <a:ext uri="{FF2B5EF4-FFF2-40B4-BE49-F238E27FC236}">
                <a16:creationId xmlns:a16="http://schemas.microsoft.com/office/drawing/2014/main" id="{62B10B89-A6AE-4000-A1CB-891D08734FAA}"/>
              </a:ext>
            </a:extLst>
          </p:cNvPr>
          <p:cNvSpPr txBox="1"/>
          <p:nvPr/>
        </p:nvSpPr>
        <p:spPr>
          <a:xfrm>
            <a:off x="3125767" y="5837792"/>
            <a:ext cx="2953846" cy="523220"/>
          </a:xfrm>
          <a:prstGeom prst="rect">
            <a:avLst/>
          </a:prstGeom>
          <a:noFill/>
        </p:spPr>
        <p:txBody>
          <a:bodyPr wrap="square" rtlCol="0">
            <a:spAutoFit/>
          </a:bodyPr>
          <a:lstStyle/>
          <a:p>
            <a:pPr algn="ctr"/>
            <a:r>
              <a:rPr lang="en-GB" sz="2800" dirty="0">
                <a:solidFill>
                  <a:schemeClr val="accent1"/>
                </a:solidFill>
                <a:latin typeface="Poppins" panose="00000500000000000000"/>
              </a:rPr>
              <a:t>to play football</a:t>
            </a:r>
          </a:p>
        </p:txBody>
      </p:sp>
    </p:spTree>
    <p:custDataLst>
      <p:tags r:id="rId1"/>
    </p:custDataLst>
    <p:extLst>
      <p:ext uri="{BB962C8B-B14F-4D97-AF65-F5344CB8AC3E}">
        <p14:creationId xmlns:p14="http://schemas.microsoft.com/office/powerpoint/2010/main" val="896568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32"/>
                                        </p:tgtEl>
                                        <p:attrNameLst>
                                          <p:attrName>style.visibility</p:attrName>
                                        </p:attrNameLst>
                                      </p:cBhvr>
                                      <p:to>
                                        <p:strVal val="visible"/>
                                      </p:to>
                                    </p:set>
                                    <p:animEffect transition="in" filter="fade">
                                      <p:cBhvr>
                                        <p:cTn id="14" dur="500"/>
                                        <p:tgtEl>
                                          <p:spTgt spid="32"/>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fade">
                                      <p:cBhvr>
                                        <p:cTn id="26" dur="500"/>
                                        <p:tgtEl>
                                          <p:spTgt spid="33"/>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nodeType="click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p:cTn id="31" dur="500" fill="hold"/>
                                        <p:tgtEl>
                                          <p:spTgt spid="27"/>
                                        </p:tgtEl>
                                        <p:attrNameLst>
                                          <p:attrName>ppt_w</p:attrName>
                                        </p:attrNameLst>
                                      </p:cBhvr>
                                      <p:tavLst>
                                        <p:tav tm="0">
                                          <p:val>
                                            <p:fltVal val="0"/>
                                          </p:val>
                                        </p:tav>
                                        <p:tav tm="100000">
                                          <p:val>
                                            <p:strVal val="#ppt_w"/>
                                          </p:val>
                                        </p:tav>
                                      </p:tavLst>
                                    </p:anim>
                                    <p:anim calcmode="lin" valueType="num">
                                      <p:cBhvr>
                                        <p:cTn id="32" dur="500" fill="hold"/>
                                        <p:tgtEl>
                                          <p:spTgt spid="27"/>
                                        </p:tgtEl>
                                        <p:attrNameLst>
                                          <p:attrName>ppt_h</p:attrName>
                                        </p:attrNameLst>
                                      </p:cBhvr>
                                      <p:tavLst>
                                        <p:tav tm="0">
                                          <p:val>
                                            <p:fltVal val="0"/>
                                          </p:val>
                                        </p:tav>
                                        <p:tav tm="100000">
                                          <p:val>
                                            <p:strVal val="#ppt_h"/>
                                          </p:val>
                                        </p:tav>
                                      </p:tavLst>
                                    </p:anim>
                                    <p:animEffect transition="in" filter="fade">
                                      <p:cBhvr>
                                        <p:cTn id="33" dur="500"/>
                                        <p:tgtEl>
                                          <p:spTgt spid="27"/>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fade">
                                      <p:cBhvr>
                                        <p:cTn id="3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729</Words>
  <Application>Microsoft Office PowerPoint</Application>
  <PresentationFormat>Widescreen</PresentationFormat>
  <Paragraphs>137</Paragraphs>
  <Slides>8</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Calibri Light</vt:lpstr>
      <vt:lpstr>Poppins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Rana Aridi</dc:creator>
  <cp:lastModifiedBy>Rania Khalil</cp:lastModifiedBy>
  <cp:revision>3</cp:revision>
  <dcterms:created xsi:type="dcterms:W3CDTF">2021-10-14T19:42:59Z</dcterms:created>
  <dcterms:modified xsi:type="dcterms:W3CDTF">2021-10-17T21:13:33Z</dcterms:modified>
</cp:coreProperties>
</file>