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10"/>
  </p:notesMasterIdLst>
  <p:sldIdLst>
    <p:sldId id="2043" r:id="rId5"/>
    <p:sldId id="2044" r:id="rId6"/>
    <p:sldId id="2045" r:id="rId7"/>
    <p:sldId id="2047" r:id="rId8"/>
    <p:sldId id="2048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50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ita Kassar" initials="RK" lastIdx="3" clrIdx="6">
    <p:extLst>
      <p:ext uri="{19B8F6BF-5375-455C-9EA6-DF929625EA0E}">
        <p15:presenceInfo xmlns:p15="http://schemas.microsoft.com/office/powerpoint/2012/main" userId="S::Rita.Kassar@qitabi.org::5460e9e5-99ec-4736-9ceb-a64d7832788a" providerId="AD"/>
      </p:ext>
    </p:extLst>
  </p:cmAuthor>
  <p:cmAuthor id="1" name="Rana Aridi" initials="" lastIdx="29" clrIdx="0"/>
  <p:cmAuthor id="8" name="Dany Aouad" initials="DA" lastIdx="1" clrIdx="7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2" name="Souhair Ghozayel" initials="SG" lastIdx="68" clrIdx="1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9" name="Sara Kassab" initials="SK" lastIdx="18" clrIdx="8">
    <p:extLst>
      <p:ext uri="{19B8F6BF-5375-455C-9EA6-DF929625EA0E}">
        <p15:presenceInfo xmlns:p15="http://schemas.microsoft.com/office/powerpoint/2012/main" userId="S::Sara.Kassab@qitabi.org::ca60c3b0-9343-4f68-bdbe-1b892f45baad" providerId="AD"/>
      </p:ext>
    </p:extLst>
  </p:cmAuthor>
  <p:cmAuthor id="3" name="Kara McBride" initials="KM" lastIdx="40" clrIdx="2">
    <p:extLst>
      <p:ext uri="{19B8F6BF-5375-455C-9EA6-DF929625EA0E}">
        <p15:presenceInfo xmlns:p15="http://schemas.microsoft.com/office/powerpoint/2012/main" userId="S::Kara.McBride@worldlearning.org::c54b3836-24f4-4af9-a728-c5c0702254aa" providerId="AD"/>
      </p:ext>
    </p:extLst>
  </p:cmAuthor>
  <p:cmAuthor id="10" name="Zeina Abourousse" initials="ZA" lastIdx="1" clrIdx="9">
    <p:extLst>
      <p:ext uri="{19B8F6BF-5375-455C-9EA6-DF929625EA0E}">
        <p15:presenceInfo xmlns:p15="http://schemas.microsoft.com/office/powerpoint/2012/main" userId="S::Zeina.Abourousse@qitabi.org::0ac4309a-7c16-47ba-85d8-1b191b739971" providerId="AD"/>
      </p:ext>
    </p:extLst>
  </p:cmAuthor>
  <p:cmAuthor id="4" name="Rana Aridi" initials="RA" lastIdx="298" clrIdx="3">
    <p:extLst>
      <p:ext uri="{19B8F6BF-5375-455C-9EA6-DF929625EA0E}">
        <p15:presenceInfo xmlns:p15="http://schemas.microsoft.com/office/powerpoint/2012/main" userId="S::Rana.Aridi@qitabi.org::bc0141a6-272a-4f52-8dab-89dc569c7517" providerId="AD"/>
      </p:ext>
    </p:extLst>
  </p:cmAuthor>
  <p:cmAuthor id="5" name="Rania Khalil" initials="RK" lastIdx="12" clrIdx="4">
    <p:extLst>
      <p:ext uri="{19B8F6BF-5375-455C-9EA6-DF929625EA0E}">
        <p15:presenceInfo xmlns:p15="http://schemas.microsoft.com/office/powerpoint/2012/main" userId="S::rania.khalil@worldlearning.org::7e639223-6b9f-4f28-9980-e129f81dacb7" providerId="AD"/>
      </p:ext>
    </p:extLst>
  </p:cmAuthor>
  <p:cmAuthor id="6" name="Elia Mansour" initials="EM" lastIdx="2" clrIdx="5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193"/>
    <a:srgbClr val="DAB4BA"/>
    <a:srgbClr val="F3E1E7"/>
    <a:srgbClr val="E7D1D5"/>
    <a:srgbClr val="E0C2C7"/>
    <a:srgbClr val="E7CFD3"/>
    <a:srgbClr val="DFBDC3"/>
    <a:srgbClr val="D8B0B7"/>
    <a:srgbClr val="D2A2AA"/>
    <a:srgbClr val="A8B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4" autoAdjust="0"/>
    <p:restoredTop sz="61307" autoAdjust="0"/>
  </p:normalViewPr>
  <p:slideViewPr>
    <p:cSldViewPr snapToGrid="0">
      <p:cViewPr varScale="1">
        <p:scale>
          <a:sx n="70" d="100"/>
          <a:sy n="70" d="100"/>
        </p:scale>
        <p:origin x="1908" y="48"/>
      </p:cViewPr>
      <p:guideLst>
        <p:guide orient="horz" pos="1488"/>
        <p:guide pos="5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48F39-9E46-4FB9-916A-D08E278FEF71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47EA9-339C-40BE-A2F1-4795BE3FC0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8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r>
              <a:rPr lang="en-US" sz="1200" b="1" i="0" u="none" strike="noStrike">
                <a:solidFill>
                  <a:srgbClr val="000000"/>
                </a:solidFill>
              </a:rPr>
              <a:t>Narration/VO: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endParaRPr lang="en-US" sz="1200" b="1" i="0" u="none" strike="noStrike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Feedback: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correctly spells word]: </a:t>
            </a:r>
            <a:r>
              <a:rPr lang="en-US" sz="1200" b="0" i="0" u="none" strike="noStrike">
                <a:solidFill>
                  <a:srgbClr val="000000"/>
                </a:solidFill>
              </a:rPr>
              <a:t>Excellent!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spell the word incorrectly on the first trial.]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Incorrect. Try again!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still spell the word incorrectly after the second trial]: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Incorrect! They play with cars. C-A-R--[micro-pause]  S.</a:t>
            </a:r>
            <a:endParaRPr lang="en-US" sz="1200" b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99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Narration/VO: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Feedback: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correctly spells word]: </a:t>
            </a:r>
            <a:r>
              <a:rPr lang="en-US" sz="1200" b="0" i="0" u="none" strike="noStrike">
                <a:solidFill>
                  <a:srgbClr val="000000"/>
                </a:solidFill>
              </a:rPr>
              <a:t>Excellent!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spell the word incorrectly on the first trial.]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Incorrect. Try again!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still spell the word incorrectly after the second trial]: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Incorrect! Sara at two peaches. P-E-A-C-H-[micro-pause] E-S.</a:t>
            </a:r>
            <a:endParaRPr lang="en-US" sz="1200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19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Narration/VO: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Feedback: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correctly spells word]: </a:t>
            </a:r>
            <a:r>
              <a:rPr lang="en-US" sz="1200" b="0" i="0" u="none" strike="noStrike">
                <a:solidFill>
                  <a:srgbClr val="000000"/>
                </a:solidFill>
              </a:rPr>
              <a:t>Excellent!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spell the word incorrectly on the first trial.]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Incorrect. Try again!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still spell the word incorrectly after the second trial]: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Incorrect! Dad washed 6 tomatoes. T-O-M-A-T-O -[micro-pause] E-S.</a:t>
            </a:r>
            <a:endParaRPr lang="en-US" sz="1200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57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Narration/VO: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Feedback: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correctly spells word]: </a:t>
            </a:r>
            <a:r>
              <a:rPr lang="en-US" sz="1200" b="0" i="0" u="none" strike="noStrike">
                <a:solidFill>
                  <a:srgbClr val="000000"/>
                </a:solidFill>
              </a:rPr>
              <a:t>Excellent!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spell the word incorrectly on the first trial.]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Incorrect. Try again!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still spell the word incorrectly after the second trial]: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Incorrect! We must be careful with knives. K-N-I-[micro-pause] -V-E-S.</a:t>
            </a:r>
            <a:endParaRPr lang="en-US" sz="1200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61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Narration/VO: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Feedback: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correctly spells word]: </a:t>
            </a:r>
            <a:r>
              <a:rPr lang="en-US" sz="1200" b="0" i="0" u="none" strike="noStrike">
                <a:solidFill>
                  <a:srgbClr val="000000"/>
                </a:solidFill>
              </a:rPr>
              <a:t>Excellent!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spell the word incorrectly on the first trial.]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Incorrect. Try again!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>
                <a:solidFill>
                  <a:srgbClr val="000000"/>
                </a:solidFill>
              </a:rPr>
              <a:t>[If the students still spell the word incorrectly after the second trial]: </a:t>
            </a:r>
            <a:r>
              <a:rPr lang="en-US" sz="1200" b="0" i="0" u="none" strike="noStrike">
                <a:solidFill>
                  <a:srgbClr val="000000"/>
                </a:solidFill>
              </a:rPr>
              <a:t>Incorrect! He ate two hotdogs. H-O-T-D-O-G-[micro-pause] -S.</a:t>
            </a:r>
            <a:endParaRPr lang="en-US" sz="1200" b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6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4B69B2-7E51-4D7A-8F96-6B4E0EFA6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29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53685-8A0B-4F86-9EE0-AA34BDC9C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1E164-DF06-4CC6-9B40-C024C1566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DD9DC-87C7-4DF8-A13E-CD15AAC6B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68C2-A1D4-459D-A560-98AD69B4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FF268-7790-428C-9E02-2B436026F1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2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9296CE-9F94-44BF-BCF7-F6683AC92D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4271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224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1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59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6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47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5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6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0E137-B218-4DAC-9366-32FAB12EFA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raphic 38">
            <a:extLst>
              <a:ext uri="{FF2B5EF4-FFF2-40B4-BE49-F238E27FC236}">
                <a16:creationId xmlns:a16="http://schemas.microsoft.com/office/drawing/2014/main" id="{E169EA0D-3A69-4EF9-BA32-5385C56991F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2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" y="940810"/>
            <a:ext cx="12192000" cy="591719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60B7BA65-C23A-4E41-8DFC-29921FD9BB0D}"/>
              </a:ext>
            </a:extLst>
          </p:cNvPr>
          <p:cNvSpPr/>
          <p:nvPr/>
        </p:nvSpPr>
        <p:spPr>
          <a:xfrm>
            <a:off x="289667" y="1775176"/>
            <a:ext cx="11519576" cy="49609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6D3C6F48-8D77-48FC-ADC4-15EBC82D7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2868">
            <a:off x="11072855" y="5893498"/>
            <a:ext cx="881831" cy="881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589683C-06FB-43E9-B2F5-4D44B5691EAD}"/>
              </a:ext>
            </a:extLst>
          </p:cNvPr>
          <p:cNvSpPr txBox="1"/>
          <p:nvPr/>
        </p:nvSpPr>
        <p:spPr>
          <a:xfrm>
            <a:off x="2321690" y="2271915"/>
            <a:ext cx="75910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5138"/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They play with (car)</a:t>
            </a: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_________</a:t>
            </a:r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.</a:t>
            </a:r>
            <a:endParaRPr lang="en-GB" sz="30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30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Add the letter/s needed to make the noun plural.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E0D7F20-9965-4831-A6F7-3B9A23E739F1}"/>
              </a:ext>
            </a:extLst>
          </p:cNvPr>
          <p:cNvSpPr/>
          <p:nvPr/>
        </p:nvSpPr>
        <p:spPr>
          <a:xfrm>
            <a:off x="2758255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ble">
            <a:extLst>
              <a:ext uri="{FF2B5EF4-FFF2-40B4-BE49-F238E27FC236}">
                <a16:creationId xmlns:a16="http://schemas.microsoft.com/office/drawing/2014/main" id="{F087640A-2FB8-44D7-8067-D643CA65AC4F}"/>
              </a:ext>
            </a:extLst>
          </p:cNvPr>
          <p:cNvSpPr txBox="1"/>
          <p:nvPr/>
        </p:nvSpPr>
        <p:spPr>
          <a:xfrm>
            <a:off x="2744230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 err="1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</a:t>
            </a:r>
            <a:endParaRPr lang="en-US" sz="4400" kern="0">
              <a:solidFill>
                <a:srgbClr val="274193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71B3742-E9BF-450F-8336-938955ECBE5E}"/>
              </a:ext>
            </a:extLst>
          </p:cNvPr>
          <p:cNvSpPr/>
          <p:nvPr/>
        </p:nvSpPr>
        <p:spPr>
          <a:xfrm>
            <a:off x="8532469" y="3440114"/>
            <a:ext cx="1567180" cy="15671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un">
            <a:extLst>
              <a:ext uri="{FF2B5EF4-FFF2-40B4-BE49-F238E27FC236}">
                <a16:creationId xmlns:a16="http://schemas.microsoft.com/office/drawing/2014/main" id="{720DBBF4-DD61-450A-A80A-5E0EB47AA9D5}"/>
              </a:ext>
            </a:extLst>
          </p:cNvPr>
          <p:cNvSpPr txBox="1"/>
          <p:nvPr/>
        </p:nvSpPr>
        <p:spPr>
          <a:xfrm>
            <a:off x="8601541" y="3818902"/>
            <a:ext cx="1429036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4400">
                <a:sym typeface="Comic Sans MS"/>
              </a:rPr>
              <a:t>s</a:t>
            </a:r>
          </a:p>
        </p:txBody>
      </p:sp>
      <p:sp>
        <p:nvSpPr>
          <p:cNvPr id="24" name="answer">
            <a:extLst>
              <a:ext uri="{FF2B5EF4-FFF2-40B4-BE49-F238E27FC236}">
                <a16:creationId xmlns:a16="http://schemas.microsoft.com/office/drawing/2014/main" id="{2661478A-EAD1-4018-8AA5-740C86DFF44C}"/>
              </a:ext>
            </a:extLst>
          </p:cNvPr>
          <p:cNvSpPr txBox="1"/>
          <p:nvPr/>
        </p:nvSpPr>
        <p:spPr>
          <a:xfrm>
            <a:off x="6377869" y="2242973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s</a:t>
            </a:r>
          </a:p>
        </p:txBody>
      </p:sp>
      <p:pic>
        <p:nvPicPr>
          <p:cNvPr id="25" name="C" descr="Icon&#10;&#10;Description automatically generated">
            <a:extLst>
              <a:ext uri="{FF2B5EF4-FFF2-40B4-BE49-F238E27FC236}">
                <a16:creationId xmlns:a16="http://schemas.microsoft.com/office/drawing/2014/main" id="{F958F80F-C37A-4B94-89F2-62A2824799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772" y="3575513"/>
            <a:ext cx="364016" cy="335743"/>
          </a:xfrm>
          <a:prstGeom prst="rect">
            <a:avLst/>
          </a:prstGeom>
        </p:spPr>
      </p:pic>
      <p:pic>
        <p:nvPicPr>
          <p:cNvPr id="26" name="F" descr="Icon&#10;&#10;Description automatically generated">
            <a:extLst>
              <a:ext uri="{FF2B5EF4-FFF2-40B4-BE49-F238E27FC236}">
                <a16:creationId xmlns:a16="http://schemas.microsoft.com/office/drawing/2014/main" id="{60F9ACE2-1121-4268-9FEA-8A408386AF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07" y="3564399"/>
            <a:ext cx="313203" cy="416823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8DC0AE0F-D83F-42DF-81A4-272AAE53BBA2}"/>
              </a:ext>
            </a:extLst>
          </p:cNvPr>
          <p:cNvSpPr/>
          <p:nvPr/>
        </p:nvSpPr>
        <p:spPr>
          <a:xfrm>
            <a:off x="4685405" y="3438616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ble">
            <a:extLst>
              <a:ext uri="{FF2B5EF4-FFF2-40B4-BE49-F238E27FC236}">
                <a16:creationId xmlns:a16="http://schemas.microsoft.com/office/drawing/2014/main" id="{EB7BBDB0-31F0-481D-A1A7-3E28D5F9DCA0}"/>
              </a:ext>
            </a:extLst>
          </p:cNvPr>
          <p:cNvSpPr txBox="1"/>
          <p:nvPr/>
        </p:nvSpPr>
        <p:spPr>
          <a:xfrm>
            <a:off x="4671380" y="3837507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v</a:t>
            </a:r>
          </a:p>
        </p:txBody>
      </p:sp>
      <p:pic>
        <p:nvPicPr>
          <p:cNvPr id="29" name="F" descr="Icon&#10;&#10;Description automatically generated">
            <a:extLst>
              <a:ext uri="{FF2B5EF4-FFF2-40B4-BE49-F238E27FC236}">
                <a16:creationId xmlns:a16="http://schemas.microsoft.com/office/drawing/2014/main" id="{B4A014EF-11DB-4937-A747-0695A40D55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57" y="3535916"/>
            <a:ext cx="313203" cy="416823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AD8C89AA-BE8C-4643-B042-2AE52EA5869E}"/>
              </a:ext>
            </a:extLst>
          </p:cNvPr>
          <p:cNvSpPr/>
          <p:nvPr/>
        </p:nvSpPr>
        <p:spPr>
          <a:xfrm>
            <a:off x="6615950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ble">
            <a:extLst>
              <a:ext uri="{FF2B5EF4-FFF2-40B4-BE49-F238E27FC236}">
                <a16:creationId xmlns:a16="http://schemas.microsoft.com/office/drawing/2014/main" id="{1D49F79F-B431-4CAB-B487-C790A347A4D8}"/>
              </a:ext>
            </a:extLst>
          </p:cNvPr>
          <p:cNvSpPr txBox="1"/>
          <p:nvPr/>
        </p:nvSpPr>
        <p:spPr>
          <a:xfrm>
            <a:off x="6620811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e</a:t>
            </a:r>
          </a:p>
        </p:txBody>
      </p:sp>
      <p:pic>
        <p:nvPicPr>
          <p:cNvPr id="33" name="F" descr="Icon&#10;&#10;Description automatically generated">
            <a:extLst>
              <a:ext uri="{FF2B5EF4-FFF2-40B4-BE49-F238E27FC236}">
                <a16:creationId xmlns:a16="http://schemas.microsoft.com/office/drawing/2014/main" id="{15AADB62-AD2C-415F-8D8E-F33536F4EE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908" y="3564399"/>
            <a:ext cx="313203" cy="416823"/>
          </a:xfrm>
          <a:prstGeom prst="rect">
            <a:avLst/>
          </a:prstGeom>
        </p:spPr>
      </p:pic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976AE8FA-B963-47E5-9FCD-7D93E9F5FE61}"/>
              </a:ext>
            </a:extLst>
          </p:cNvPr>
          <p:cNvSpPr/>
          <p:nvPr/>
        </p:nvSpPr>
        <p:spPr>
          <a:xfrm>
            <a:off x="1775480" y="5408470"/>
            <a:ext cx="9327949" cy="1058865"/>
          </a:xfrm>
          <a:custGeom>
            <a:avLst/>
            <a:gdLst>
              <a:gd name="connsiteX0" fmla="*/ 0 w 9327949"/>
              <a:gd name="connsiteY0" fmla="*/ 176481 h 1058865"/>
              <a:gd name="connsiteX1" fmla="*/ 176481 w 9327949"/>
              <a:gd name="connsiteY1" fmla="*/ 0 h 1058865"/>
              <a:gd name="connsiteX2" fmla="*/ 865570 w 9327949"/>
              <a:gd name="connsiteY2" fmla="*/ 0 h 1058865"/>
              <a:gd name="connsiteX3" fmla="*/ 1554658 w 9327949"/>
              <a:gd name="connsiteY3" fmla="*/ 0 h 1058865"/>
              <a:gd name="connsiteX4" fmla="*/ 1554658 w 9327949"/>
              <a:gd name="connsiteY4" fmla="*/ 0 h 1058865"/>
              <a:gd name="connsiteX5" fmla="*/ 2067695 w 9327949"/>
              <a:gd name="connsiteY5" fmla="*/ 0 h 1058865"/>
              <a:gd name="connsiteX6" fmla="*/ 2604052 w 9327949"/>
              <a:gd name="connsiteY6" fmla="*/ 0 h 1058865"/>
              <a:gd name="connsiteX7" fmla="*/ 3163729 w 9327949"/>
              <a:gd name="connsiteY7" fmla="*/ 0 h 1058865"/>
              <a:gd name="connsiteX8" fmla="*/ 3886645 w 9327949"/>
              <a:gd name="connsiteY8" fmla="*/ 0 h 1058865"/>
              <a:gd name="connsiteX9" fmla="*/ 4439451 w 9327949"/>
              <a:gd name="connsiteY9" fmla="*/ 0 h 1058865"/>
              <a:gd name="connsiteX10" fmla="*/ 4939610 w 9327949"/>
              <a:gd name="connsiteY10" fmla="*/ 0 h 1058865"/>
              <a:gd name="connsiteX11" fmla="*/ 5703009 w 9327949"/>
              <a:gd name="connsiteY11" fmla="*/ 0 h 1058865"/>
              <a:gd name="connsiteX12" fmla="*/ 6361112 w 9327949"/>
              <a:gd name="connsiteY12" fmla="*/ 0 h 1058865"/>
              <a:gd name="connsiteX13" fmla="*/ 6913918 w 9327949"/>
              <a:gd name="connsiteY13" fmla="*/ 0 h 1058865"/>
              <a:gd name="connsiteX14" fmla="*/ 7519373 w 9327949"/>
              <a:gd name="connsiteY14" fmla="*/ 0 h 1058865"/>
              <a:gd name="connsiteX15" fmla="*/ 8282772 w 9327949"/>
              <a:gd name="connsiteY15" fmla="*/ 0 h 1058865"/>
              <a:gd name="connsiteX16" fmla="*/ 9151468 w 9327949"/>
              <a:gd name="connsiteY16" fmla="*/ 0 h 1058865"/>
              <a:gd name="connsiteX17" fmla="*/ 9327949 w 9327949"/>
              <a:gd name="connsiteY17" fmla="*/ 176481 h 1058865"/>
              <a:gd name="connsiteX18" fmla="*/ 9327949 w 9327949"/>
              <a:gd name="connsiteY18" fmla="*/ 617671 h 1058865"/>
              <a:gd name="connsiteX19" fmla="*/ 9327949 w 9327949"/>
              <a:gd name="connsiteY19" fmla="*/ 617671 h 1058865"/>
              <a:gd name="connsiteX20" fmla="*/ 9327949 w 9327949"/>
              <a:gd name="connsiteY20" fmla="*/ 882388 h 1058865"/>
              <a:gd name="connsiteX21" fmla="*/ 9327949 w 9327949"/>
              <a:gd name="connsiteY21" fmla="*/ 882384 h 1058865"/>
              <a:gd name="connsiteX22" fmla="*/ 9151468 w 9327949"/>
              <a:gd name="connsiteY22" fmla="*/ 1058865 h 1058865"/>
              <a:gd name="connsiteX23" fmla="*/ 8651310 w 9327949"/>
              <a:gd name="connsiteY23" fmla="*/ 1058865 h 1058865"/>
              <a:gd name="connsiteX24" fmla="*/ 8098503 w 9327949"/>
              <a:gd name="connsiteY24" fmla="*/ 1058865 h 1058865"/>
              <a:gd name="connsiteX25" fmla="*/ 7545697 w 9327949"/>
              <a:gd name="connsiteY25" fmla="*/ 1058865 h 1058865"/>
              <a:gd name="connsiteX26" fmla="*/ 6940242 w 9327949"/>
              <a:gd name="connsiteY26" fmla="*/ 1058865 h 1058865"/>
              <a:gd name="connsiteX27" fmla="*/ 6229491 w 9327949"/>
              <a:gd name="connsiteY27" fmla="*/ 1058865 h 1058865"/>
              <a:gd name="connsiteX28" fmla="*/ 5571388 w 9327949"/>
              <a:gd name="connsiteY28" fmla="*/ 1058865 h 1058865"/>
              <a:gd name="connsiteX29" fmla="*/ 4807989 w 9327949"/>
              <a:gd name="connsiteY29" fmla="*/ 1058865 h 1058865"/>
              <a:gd name="connsiteX30" fmla="*/ 3886645 w 9327949"/>
              <a:gd name="connsiteY30" fmla="*/ 1058865 h 1058865"/>
              <a:gd name="connsiteX31" fmla="*/ 3282701 w 9327949"/>
              <a:gd name="connsiteY31" fmla="*/ 1062005 h 1058865"/>
              <a:gd name="connsiteX32" fmla="*/ 2601658 w 9327949"/>
              <a:gd name="connsiteY32" fmla="*/ 1065546 h 1058865"/>
              <a:gd name="connsiteX33" fmla="*/ 2057218 w 9327949"/>
              <a:gd name="connsiteY33" fmla="*/ 1062072 h 1058865"/>
              <a:gd name="connsiteX34" fmla="*/ 1554658 w 9327949"/>
              <a:gd name="connsiteY34" fmla="*/ 1058865 h 1058865"/>
              <a:gd name="connsiteX35" fmla="*/ 906915 w 9327949"/>
              <a:gd name="connsiteY35" fmla="*/ 1058865 h 1058865"/>
              <a:gd name="connsiteX36" fmla="*/ 176481 w 9327949"/>
              <a:gd name="connsiteY36" fmla="*/ 1058865 h 1058865"/>
              <a:gd name="connsiteX37" fmla="*/ 0 w 9327949"/>
              <a:gd name="connsiteY37" fmla="*/ 882384 h 1058865"/>
              <a:gd name="connsiteX38" fmla="*/ 0 w 9327949"/>
              <a:gd name="connsiteY38" fmla="*/ 882388 h 1058865"/>
              <a:gd name="connsiteX39" fmla="*/ 0 w 9327949"/>
              <a:gd name="connsiteY39" fmla="*/ 617671 h 1058865"/>
              <a:gd name="connsiteX40" fmla="*/ 0 w 9327949"/>
              <a:gd name="connsiteY40" fmla="*/ 617671 h 1058865"/>
              <a:gd name="connsiteX41" fmla="*/ 0 w 9327949"/>
              <a:gd name="connsiteY41" fmla="*/ 176481 h 105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327949" h="1058865" extrusionOk="0">
                <a:moveTo>
                  <a:pt x="0" y="176481"/>
                </a:moveTo>
                <a:cubicBezTo>
                  <a:pt x="4934" y="65849"/>
                  <a:pt x="70369" y="17106"/>
                  <a:pt x="176481" y="0"/>
                </a:cubicBezTo>
                <a:cubicBezTo>
                  <a:pt x="440529" y="21226"/>
                  <a:pt x="711320" y="-9375"/>
                  <a:pt x="865570" y="0"/>
                </a:cubicBezTo>
                <a:cubicBezTo>
                  <a:pt x="1019820" y="9375"/>
                  <a:pt x="1354565" y="5862"/>
                  <a:pt x="1554658" y="0"/>
                </a:cubicBezTo>
                <a:lnTo>
                  <a:pt x="1554658" y="0"/>
                </a:lnTo>
                <a:cubicBezTo>
                  <a:pt x="1691740" y="-7970"/>
                  <a:pt x="1905332" y="20009"/>
                  <a:pt x="2067695" y="0"/>
                </a:cubicBezTo>
                <a:cubicBezTo>
                  <a:pt x="2230058" y="-20009"/>
                  <a:pt x="2417005" y="-23608"/>
                  <a:pt x="2604052" y="0"/>
                </a:cubicBezTo>
                <a:cubicBezTo>
                  <a:pt x="2791099" y="23608"/>
                  <a:pt x="3045751" y="27855"/>
                  <a:pt x="3163729" y="0"/>
                </a:cubicBezTo>
                <a:cubicBezTo>
                  <a:pt x="3281707" y="-27855"/>
                  <a:pt x="3584364" y="18625"/>
                  <a:pt x="3886645" y="0"/>
                </a:cubicBezTo>
                <a:cubicBezTo>
                  <a:pt x="4051498" y="-9804"/>
                  <a:pt x="4183177" y="16548"/>
                  <a:pt x="4439451" y="0"/>
                </a:cubicBezTo>
                <a:cubicBezTo>
                  <a:pt x="4695725" y="-16548"/>
                  <a:pt x="4712210" y="608"/>
                  <a:pt x="4939610" y="0"/>
                </a:cubicBezTo>
                <a:cubicBezTo>
                  <a:pt x="5167010" y="-608"/>
                  <a:pt x="5323540" y="-22496"/>
                  <a:pt x="5703009" y="0"/>
                </a:cubicBezTo>
                <a:cubicBezTo>
                  <a:pt x="6082478" y="22496"/>
                  <a:pt x="6188163" y="7160"/>
                  <a:pt x="6361112" y="0"/>
                </a:cubicBezTo>
                <a:cubicBezTo>
                  <a:pt x="6534061" y="-7160"/>
                  <a:pt x="6743689" y="23831"/>
                  <a:pt x="6913918" y="0"/>
                </a:cubicBezTo>
                <a:cubicBezTo>
                  <a:pt x="7084147" y="-23831"/>
                  <a:pt x="7313893" y="-6408"/>
                  <a:pt x="7519373" y="0"/>
                </a:cubicBezTo>
                <a:cubicBezTo>
                  <a:pt x="7724853" y="6408"/>
                  <a:pt x="7976693" y="-8160"/>
                  <a:pt x="8282772" y="0"/>
                </a:cubicBezTo>
                <a:cubicBezTo>
                  <a:pt x="8588851" y="8160"/>
                  <a:pt x="8851263" y="-19603"/>
                  <a:pt x="9151468" y="0"/>
                </a:cubicBezTo>
                <a:cubicBezTo>
                  <a:pt x="9255438" y="-2913"/>
                  <a:pt x="9314869" y="81907"/>
                  <a:pt x="9327949" y="176481"/>
                </a:cubicBezTo>
                <a:cubicBezTo>
                  <a:pt x="9310267" y="319115"/>
                  <a:pt x="9318025" y="502468"/>
                  <a:pt x="9327949" y="617671"/>
                </a:cubicBezTo>
                <a:lnTo>
                  <a:pt x="9327949" y="617671"/>
                </a:lnTo>
                <a:cubicBezTo>
                  <a:pt x="9318862" y="678506"/>
                  <a:pt x="9331989" y="773419"/>
                  <a:pt x="9327949" y="882388"/>
                </a:cubicBezTo>
                <a:lnTo>
                  <a:pt x="9327949" y="882384"/>
                </a:lnTo>
                <a:cubicBezTo>
                  <a:pt x="9325857" y="961857"/>
                  <a:pt x="9251612" y="1057967"/>
                  <a:pt x="9151468" y="1058865"/>
                </a:cubicBezTo>
                <a:cubicBezTo>
                  <a:pt x="8913958" y="1066831"/>
                  <a:pt x="8784830" y="1067958"/>
                  <a:pt x="8651310" y="1058865"/>
                </a:cubicBezTo>
                <a:cubicBezTo>
                  <a:pt x="8517790" y="1049772"/>
                  <a:pt x="8313629" y="1081091"/>
                  <a:pt x="8098503" y="1058865"/>
                </a:cubicBezTo>
                <a:cubicBezTo>
                  <a:pt x="7883377" y="1036639"/>
                  <a:pt x="7669819" y="1076071"/>
                  <a:pt x="7545697" y="1058865"/>
                </a:cubicBezTo>
                <a:cubicBezTo>
                  <a:pt x="7421575" y="1041659"/>
                  <a:pt x="7242819" y="1058945"/>
                  <a:pt x="6940242" y="1058865"/>
                </a:cubicBezTo>
                <a:cubicBezTo>
                  <a:pt x="6637665" y="1058785"/>
                  <a:pt x="6506185" y="1037858"/>
                  <a:pt x="6229491" y="1058865"/>
                </a:cubicBezTo>
                <a:cubicBezTo>
                  <a:pt x="5952797" y="1079872"/>
                  <a:pt x="5743284" y="1048516"/>
                  <a:pt x="5571388" y="1058865"/>
                </a:cubicBezTo>
                <a:cubicBezTo>
                  <a:pt x="5399492" y="1069214"/>
                  <a:pt x="5053236" y="1095891"/>
                  <a:pt x="4807989" y="1058865"/>
                </a:cubicBezTo>
                <a:cubicBezTo>
                  <a:pt x="4562742" y="1021839"/>
                  <a:pt x="4108931" y="1091566"/>
                  <a:pt x="3886645" y="1058865"/>
                </a:cubicBezTo>
                <a:cubicBezTo>
                  <a:pt x="3749398" y="1084645"/>
                  <a:pt x="3554568" y="1054795"/>
                  <a:pt x="3282701" y="1062005"/>
                </a:cubicBezTo>
                <a:cubicBezTo>
                  <a:pt x="3010834" y="1069215"/>
                  <a:pt x="2923201" y="1074270"/>
                  <a:pt x="2601658" y="1065546"/>
                </a:cubicBezTo>
                <a:cubicBezTo>
                  <a:pt x="2355064" y="1060189"/>
                  <a:pt x="2303833" y="1080189"/>
                  <a:pt x="2057218" y="1062072"/>
                </a:cubicBezTo>
                <a:cubicBezTo>
                  <a:pt x="1810603" y="1043955"/>
                  <a:pt x="1774454" y="1043303"/>
                  <a:pt x="1554658" y="1058865"/>
                </a:cubicBezTo>
                <a:cubicBezTo>
                  <a:pt x="1399642" y="1034859"/>
                  <a:pt x="1044542" y="1042719"/>
                  <a:pt x="906915" y="1058865"/>
                </a:cubicBezTo>
                <a:cubicBezTo>
                  <a:pt x="769288" y="1075011"/>
                  <a:pt x="392277" y="1073926"/>
                  <a:pt x="176481" y="1058865"/>
                </a:cubicBezTo>
                <a:cubicBezTo>
                  <a:pt x="76938" y="1069583"/>
                  <a:pt x="16827" y="975782"/>
                  <a:pt x="0" y="882384"/>
                </a:cubicBezTo>
                <a:lnTo>
                  <a:pt x="0" y="882388"/>
                </a:lnTo>
                <a:cubicBezTo>
                  <a:pt x="-11309" y="751068"/>
                  <a:pt x="12733" y="733086"/>
                  <a:pt x="0" y="617671"/>
                </a:cubicBezTo>
                <a:lnTo>
                  <a:pt x="0" y="617671"/>
                </a:lnTo>
                <a:cubicBezTo>
                  <a:pt x="5429" y="507224"/>
                  <a:pt x="13514" y="329775"/>
                  <a:pt x="0" y="176481"/>
                </a:cubicBezTo>
                <a:close/>
              </a:path>
            </a:pathLst>
          </a:custGeom>
          <a:noFill/>
          <a:ln w="57150">
            <a:solidFill>
              <a:schemeClr val="tx1">
                <a:lumMod val="50000"/>
                <a:lumOff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505225190">
                  <a:prstGeom prst="wedgeRoundRectCallout">
                    <a:avLst>
                      <a:gd name="adj1" fmla="val -22109"/>
                      <a:gd name="adj2" fmla="val 50631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B01D42-37AA-4600-A718-8091CCC64276}"/>
              </a:ext>
            </a:extLst>
          </p:cNvPr>
          <p:cNvSpPr/>
          <p:nvPr/>
        </p:nvSpPr>
        <p:spPr>
          <a:xfrm>
            <a:off x="4820479" y="5734482"/>
            <a:ext cx="3217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>
                <a:solidFill>
                  <a:srgbClr val="C55A1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Incorrect! </a:t>
            </a:r>
            <a:r>
              <a:rPr lang="en-US" sz="2400">
                <a:solidFill>
                  <a:srgbClr val="27419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Try again.</a:t>
            </a:r>
          </a:p>
        </p:txBody>
      </p:sp>
      <p:sp>
        <p:nvSpPr>
          <p:cNvPr id="36" name="FB_False_3">
            <a:extLst>
              <a:ext uri="{FF2B5EF4-FFF2-40B4-BE49-F238E27FC236}">
                <a16:creationId xmlns:a16="http://schemas.microsoft.com/office/drawing/2014/main" id="{33263A7C-2EDF-4EE3-8F06-9F9D8ED83AE2}"/>
              </a:ext>
            </a:extLst>
          </p:cNvPr>
          <p:cNvSpPr txBox="1"/>
          <p:nvPr/>
        </p:nvSpPr>
        <p:spPr>
          <a:xfrm>
            <a:off x="2141703" y="5616354"/>
            <a:ext cx="8536628" cy="55220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pPr mar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>
                <a:solidFill>
                  <a:schemeClr val="accent2">
                    <a:lumMod val="75000"/>
                  </a:schemeClr>
                </a:solidFill>
              </a:rPr>
              <a:t>Excellent! </a:t>
            </a:r>
            <a:endParaRPr lang="en-GB" sz="2200" dirty="0">
              <a:solidFill>
                <a:srgbClr val="274193"/>
              </a:solidFill>
            </a:endParaRPr>
          </a:p>
        </p:txBody>
      </p:sp>
      <p:pic>
        <p:nvPicPr>
          <p:cNvPr id="37" name="Picture 2">
            <a:extLst>
              <a:ext uri="{FF2B5EF4-FFF2-40B4-BE49-F238E27FC236}">
                <a16:creationId xmlns:a16="http://schemas.microsoft.com/office/drawing/2014/main" id="{2E717F9D-C2C7-4DB9-A9A4-281BC979C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5792" y="1909240"/>
            <a:ext cx="2002016" cy="2002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Google Shape;223;p10">
            <a:extLst>
              <a:ext uri="{FF2B5EF4-FFF2-40B4-BE49-F238E27FC236}">
                <a16:creationId xmlns:a16="http://schemas.microsoft.com/office/drawing/2014/main" id="{DB60EDA7-BA63-4727-9CA2-A92AD887954E}"/>
              </a:ext>
            </a:extLst>
          </p:cNvPr>
          <p:cNvSpPr txBox="1"/>
          <p:nvPr/>
        </p:nvSpPr>
        <p:spPr>
          <a:xfrm>
            <a:off x="1" y="1190441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800" b="0" kern="0" noProof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You </a:t>
            </a: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Do</a:t>
            </a:r>
            <a:endParaRPr kumimoji="0" lang="en-US" sz="28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10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3" grpId="0"/>
      <p:bldP spid="24" grpId="0"/>
      <p:bldP spid="27" grpId="0" animBg="1"/>
      <p:bldP spid="28" grpId="0"/>
      <p:bldP spid="31" grpId="0" animBg="1"/>
      <p:bldP spid="32" grpId="0"/>
      <p:bldP spid="2" grpId="0"/>
      <p:bldP spid="2" grpId="1"/>
      <p:bldP spid="2" grpId="2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phic 41">
            <a:extLst>
              <a:ext uri="{FF2B5EF4-FFF2-40B4-BE49-F238E27FC236}">
                <a16:creationId xmlns:a16="http://schemas.microsoft.com/office/drawing/2014/main" id="{B0B99692-53C0-4DA5-AE13-A54F4C69726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2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" y="940810"/>
            <a:ext cx="12192000" cy="591719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3B3DBB03-EDFB-4D68-8C96-D311EBD124B6}"/>
              </a:ext>
            </a:extLst>
          </p:cNvPr>
          <p:cNvSpPr/>
          <p:nvPr/>
        </p:nvSpPr>
        <p:spPr>
          <a:xfrm>
            <a:off x="289667" y="1775176"/>
            <a:ext cx="11519576" cy="49609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4" name="Picture 2">
            <a:extLst>
              <a:ext uri="{FF2B5EF4-FFF2-40B4-BE49-F238E27FC236}">
                <a16:creationId xmlns:a16="http://schemas.microsoft.com/office/drawing/2014/main" id="{70F81CB4-5DD3-4C2D-A593-BC041E4AF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2868">
            <a:off x="11072855" y="5893498"/>
            <a:ext cx="881831" cy="881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8187BDA-D874-488F-876A-14C2F8C19C6C}"/>
              </a:ext>
            </a:extLst>
          </p:cNvPr>
          <p:cNvSpPr txBox="1"/>
          <p:nvPr/>
        </p:nvSpPr>
        <p:spPr>
          <a:xfrm>
            <a:off x="2043087" y="2197222"/>
            <a:ext cx="75910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5138"/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Sara ate two (peach)___.</a:t>
            </a:r>
          </a:p>
        </p:txBody>
      </p:sp>
      <p:sp>
        <p:nvSpPr>
          <p:cNvPr id="30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Add the letter/s needed to make the noun plural.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CE91C7C-1D71-4D70-9AC0-98B88CFDBE71}"/>
              </a:ext>
            </a:extLst>
          </p:cNvPr>
          <p:cNvSpPr/>
          <p:nvPr/>
        </p:nvSpPr>
        <p:spPr>
          <a:xfrm>
            <a:off x="2740834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ble">
            <a:extLst>
              <a:ext uri="{FF2B5EF4-FFF2-40B4-BE49-F238E27FC236}">
                <a16:creationId xmlns:a16="http://schemas.microsoft.com/office/drawing/2014/main" id="{6EF9DCDD-8823-4CD5-8058-6DA5DECF2CD4}"/>
              </a:ext>
            </a:extLst>
          </p:cNvPr>
          <p:cNvSpPr txBox="1"/>
          <p:nvPr/>
        </p:nvSpPr>
        <p:spPr>
          <a:xfrm>
            <a:off x="2726809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 err="1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</a:t>
            </a:r>
            <a:endParaRPr lang="en-US" sz="4400" kern="0">
              <a:solidFill>
                <a:srgbClr val="274193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5C3D5B8-A634-4F5E-8401-BD2B11132814}"/>
              </a:ext>
            </a:extLst>
          </p:cNvPr>
          <p:cNvSpPr/>
          <p:nvPr/>
        </p:nvSpPr>
        <p:spPr>
          <a:xfrm>
            <a:off x="8992081" y="3429000"/>
            <a:ext cx="1567180" cy="15671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n">
            <a:extLst>
              <a:ext uri="{FF2B5EF4-FFF2-40B4-BE49-F238E27FC236}">
                <a16:creationId xmlns:a16="http://schemas.microsoft.com/office/drawing/2014/main" id="{8B799CD8-E8A3-4259-AEF5-0FB65D843FEA}"/>
              </a:ext>
            </a:extLst>
          </p:cNvPr>
          <p:cNvSpPr txBox="1"/>
          <p:nvPr/>
        </p:nvSpPr>
        <p:spPr>
          <a:xfrm>
            <a:off x="9058396" y="3815601"/>
            <a:ext cx="1429036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4400">
                <a:sym typeface="Comic Sans MS"/>
              </a:rPr>
              <a:t>s</a:t>
            </a:r>
          </a:p>
        </p:txBody>
      </p:sp>
      <p:sp>
        <p:nvSpPr>
          <p:cNvPr id="25" name="answer">
            <a:extLst>
              <a:ext uri="{FF2B5EF4-FFF2-40B4-BE49-F238E27FC236}">
                <a16:creationId xmlns:a16="http://schemas.microsoft.com/office/drawing/2014/main" id="{EA1BFFCB-5EF5-46A7-9635-BA94A90260B0}"/>
              </a:ext>
            </a:extLst>
          </p:cNvPr>
          <p:cNvSpPr txBox="1"/>
          <p:nvPr/>
        </p:nvSpPr>
        <p:spPr>
          <a:xfrm>
            <a:off x="6597018" y="2171900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s</a:t>
            </a:r>
          </a:p>
        </p:txBody>
      </p:sp>
      <p:pic>
        <p:nvPicPr>
          <p:cNvPr id="26" name="C" descr="Icon&#10;&#10;Description automatically generated">
            <a:extLst>
              <a:ext uri="{FF2B5EF4-FFF2-40B4-BE49-F238E27FC236}">
                <a16:creationId xmlns:a16="http://schemas.microsoft.com/office/drawing/2014/main" id="{D81D0539-6754-488B-87F9-4B72D58D2A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03" y="3544524"/>
            <a:ext cx="364016" cy="335743"/>
          </a:xfrm>
          <a:prstGeom prst="rect">
            <a:avLst/>
          </a:prstGeom>
        </p:spPr>
      </p:pic>
      <p:pic>
        <p:nvPicPr>
          <p:cNvPr id="27" name="F" descr="Icon&#10;&#10;Description automatically generated">
            <a:extLst>
              <a:ext uri="{FF2B5EF4-FFF2-40B4-BE49-F238E27FC236}">
                <a16:creationId xmlns:a16="http://schemas.microsoft.com/office/drawing/2014/main" id="{A40BBE36-A6DA-4964-81C6-799E13666A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986" y="3564399"/>
            <a:ext cx="313203" cy="416823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16A30657-23B3-452E-BDCB-B8B983F71D91}"/>
              </a:ext>
            </a:extLst>
          </p:cNvPr>
          <p:cNvSpPr/>
          <p:nvPr/>
        </p:nvSpPr>
        <p:spPr>
          <a:xfrm>
            <a:off x="4685405" y="3438616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ble">
            <a:extLst>
              <a:ext uri="{FF2B5EF4-FFF2-40B4-BE49-F238E27FC236}">
                <a16:creationId xmlns:a16="http://schemas.microsoft.com/office/drawing/2014/main" id="{629FA3B1-58AA-452D-B821-363D03755DAC}"/>
              </a:ext>
            </a:extLst>
          </p:cNvPr>
          <p:cNvSpPr txBox="1"/>
          <p:nvPr/>
        </p:nvSpPr>
        <p:spPr>
          <a:xfrm>
            <a:off x="4671380" y="3837507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v</a:t>
            </a:r>
          </a:p>
        </p:txBody>
      </p:sp>
      <p:pic>
        <p:nvPicPr>
          <p:cNvPr id="31" name="F" descr="Icon&#10;&#10;Description automatically generated">
            <a:extLst>
              <a:ext uri="{FF2B5EF4-FFF2-40B4-BE49-F238E27FC236}">
                <a16:creationId xmlns:a16="http://schemas.microsoft.com/office/drawing/2014/main" id="{7D7E85E2-EF49-48CE-A57C-C77DC15890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57" y="3535916"/>
            <a:ext cx="313203" cy="416823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2A13C88C-40A5-4FB2-8ECC-1707E3B33FB3}"/>
              </a:ext>
            </a:extLst>
          </p:cNvPr>
          <p:cNvSpPr/>
          <p:nvPr/>
        </p:nvSpPr>
        <p:spPr>
          <a:xfrm>
            <a:off x="6845756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ble">
            <a:extLst>
              <a:ext uri="{FF2B5EF4-FFF2-40B4-BE49-F238E27FC236}">
                <a16:creationId xmlns:a16="http://schemas.microsoft.com/office/drawing/2014/main" id="{0D89D9F2-19F3-4F21-B459-615EEC85EB3B}"/>
              </a:ext>
            </a:extLst>
          </p:cNvPr>
          <p:cNvSpPr txBox="1"/>
          <p:nvPr/>
        </p:nvSpPr>
        <p:spPr>
          <a:xfrm>
            <a:off x="6831731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e</a:t>
            </a:r>
          </a:p>
        </p:txBody>
      </p:sp>
      <p:sp>
        <p:nvSpPr>
          <p:cNvPr id="36" name="Speech Bubble: Rectangle with Corners Rounded 35">
            <a:extLst>
              <a:ext uri="{FF2B5EF4-FFF2-40B4-BE49-F238E27FC236}">
                <a16:creationId xmlns:a16="http://schemas.microsoft.com/office/drawing/2014/main" id="{D236C3E3-97B2-4705-AFC2-D8D2300976C2}"/>
              </a:ext>
            </a:extLst>
          </p:cNvPr>
          <p:cNvSpPr/>
          <p:nvPr/>
        </p:nvSpPr>
        <p:spPr>
          <a:xfrm>
            <a:off x="1775480" y="5408470"/>
            <a:ext cx="9327949" cy="1058865"/>
          </a:xfrm>
          <a:custGeom>
            <a:avLst/>
            <a:gdLst>
              <a:gd name="connsiteX0" fmla="*/ 0 w 9327949"/>
              <a:gd name="connsiteY0" fmla="*/ 176481 h 1058865"/>
              <a:gd name="connsiteX1" fmla="*/ 176481 w 9327949"/>
              <a:gd name="connsiteY1" fmla="*/ 0 h 1058865"/>
              <a:gd name="connsiteX2" fmla="*/ 865570 w 9327949"/>
              <a:gd name="connsiteY2" fmla="*/ 0 h 1058865"/>
              <a:gd name="connsiteX3" fmla="*/ 1554658 w 9327949"/>
              <a:gd name="connsiteY3" fmla="*/ 0 h 1058865"/>
              <a:gd name="connsiteX4" fmla="*/ 1554658 w 9327949"/>
              <a:gd name="connsiteY4" fmla="*/ 0 h 1058865"/>
              <a:gd name="connsiteX5" fmla="*/ 2067695 w 9327949"/>
              <a:gd name="connsiteY5" fmla="*/ 0 h 1058865"/>
              <a:gd name="connsiteX6" fmla="*/ 2604052 w 9327949"/>
              <a:gd name="connsiteY6" fmla="*/ 0 h 1058865"/>
              <a:gd name="connsiteX7" fmla="*/ 3163729 w 9327949"/>
              <a:gd name="connsiteY7" fmla="*/ 0 h 1058865"/>
              <a:gd name="connsiteX8" fmla="*/ 3886645 w 9327949"/>
              <a:gd name="connsiteY8" fmla="*/ 0 h 1058865"/>
              <a:gd name="connsiteX9" fmla="*/ 4439451 w 9327949"/>
              <a:gd name="connsiteY9" fmla="*/ 0 h 1058865"/>
              <a:gd name="connsiteX10" fmla="*/ 4939610 w 9327949"/>
              <a:gd name="connsiteY10" fmla="*/ 0 h 1058865"/>
              <a:gd name="connsiteX11" fmla="*/ 5703009 w 9327949"/>
              <a:gd name="connsiteY11" fmla="*/ 0 h 1058865"/>
              <a:gd name="connsiteX12" fmla="*/ 6361112 w 9327949"/>
              <a:gd name="connsiteY12" fmla="*/ 0 h 1058865"/>
              <a:gd name="connsiteX13" fmla="*/ 6913918 w 9327949"/>
              <a:gd name="connsiteY13" fmla="*/ 0 h 1058865"/>
              <a:gd name="connsiteX14" fmla="*/ 7519373 w 9327949"/>
              <a:gd name="connsiteY14" fmla="*/ 0 h 1058865"/>
              <a:gd name="connsiteX15" fmla="*/ 8282772 w 9327949"/>
              <a:gd name="connsiteY15" fmla="*/ 0 h 1058865"/>
              <a:gd name="connsiteX16" fmla="*/ 9151468 w 9327949"/>
              <a:gd name="connsiteY16" fmla="*/ 0 h 1058865"/>
              <a:gd name="connsiteX17" fmla="*/ 9327949 w 9327949"/>
              <a:gd name="connsiteY17" fmla="*/ 176481 h 1058865"/>
              <a:gd name="connsiteX18" fmla="*/ 9327949 w 9327949"/>
              <a:gd name="connsiteY18" fmla="*/ 617671 h 1058865"/>
              <a:gd name="connsiteX19" fmla="*/ 9327949 w 9327949"/>
              <a:gd name="connsiteY19" fmla="*/ 617671 h 1058865"/>
              <a:gd name="connsiteX20" fmla="*/ 9327949 w 9327949"/>
              <a:gd name="connsiteY20" fmla="*/ 882388 h 1058865"/>
              <a:gd name="connsiteX21" fmla="*/ 9327949 w 9327949"/>
              <a:gd name="connsiteY21" fmla="*/ 882384 h 1058865"/>
              <a:gd name="connsiteX22" fmla="*/ 9151468 w 9327949"/>
              <a:gd name="connsiteY22" fmla="*/ 1058865 h 1058865"/>
              <a:gd name="connsiteX23" fmla="*/ 8651310 w 9327949"/>
              <a:gd name="connsiteY23" fmla="*/ 1058865 h 1058865"/>
              <a:gd name="connsiteX24" fmla="*/ 8098503 w 9327949"/>
              <a:gd name="connsiteY24" fmla="*/ 1058865 h 1058865"/>
              <a:gd name="connsiteX25" fmla="*/ 7545697 w 9327949"/>
              <a:gd name="connsiteY25" fmla="*/ 1058865 h 1058865"/>
              <a:gd name="connsiteX26" fmla="*/ 6940242 w 9327949"/>
              <a:gd name="connsiteY26" fmla="*/ 1058865 h 1058865"/>
              <a:gd name="connsiteX27" fmla="*/ 6229491 w 9327949"/>
              <a:gd name="connsiteY27" fmla="*/ 1058865 h 1058865"/>
              <a:gd name="connsiteX28" fmla="*/ 5571388 w 9327949"/>
              <a:gd name="connsiteY28" fmla="*/ 1058865 h 1058865"/>
              <a:gd name="connsiteX29" fmla="*/ 4807989 w 9327949"/>
              <a:gd name="connsiteY29" fmla="*/ 1058865 h 1058865"/>
              <a:gd name="connsiteX30" fmla="*/ 3886645 w 9327949"/>
              <a:gd name="connsiteY30" fmla="*/ 1058865 h 1058865"/>
              <a:gd name="connsiteX31" fmla="*/ 3282701 w 9327949"/>
              <a:gd name="connsiteY31" fmla="*/ 1062005 h 1058865"/>
              <a:gd name="connsiteX32" fmla="*/ 2601658 w 9327949"/>
              <a:gd name="connsiteY32" fmla="*/ 1065546 h 1058865"/>
              <a:gd name="connsiteX33" fmla="*/ 2057218 w 9327949"/>
              <a:gd name="connsiteY33" fmla="*/ 1062072 h 1058865"/>
              <a:gd name="connsiteX34" fmla="*/ 1554658 w 9327949"/>
              <a:gd name="connsiteY34" fmla="*/ 1058865 h 1058865"/>
              <a:gd name="connsiteX35" fmla="*/ 906915 w 9327949"/>
              <a:gd name="connsiteY35" fmla="*/ 1058865 h 1058865"/>
              <a:gd name="connsiteX36" fmla="*/ 176481 w 9327949"/>
              <a:gd name="connsiteY36" fmla="*/ 1058865 h 1058865"/>
              <a:gd name="connsiteX37" fmla="*/ 0 w 9327949"/>
              <a:gd name="connsiteY37" fmla="*/ 882384 h 1058865"/>
              <a:gd name="connsiteX38" fmla="*/ 0 w 9327949"/>
              <a:gd name="connsiteY38" fmla="*/ 882388 h 1058865"/>
              <a:gd name="connsiteX39" fmla="*/ 0 w 9327949"/>
              <a:gd name="connsiteY39" fmla="*/ 617671 h 1058865"/>
              <a:gd name="connsiteX40" fmla="*/ 0 w 9327949"/>
              <a:gd name="connsiteY40" fmla="*/ 617671 h 1058865"/>
              <a:gd name="connsiteX41" fmla="*/ 0 w 9327949"/>
              <a:gd name="connsiteY41" fmla="*/ 176481 h 105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327949" h="1058865" extrusionOk="0">
                <a:moveTo>
                  <a:pt x="0" y="176481"/>
                </a:moveTo>
                <a:cubicBezTo>
                  <a:pt x="4934" y="65849"/>
                  <a:pt x="70369" y="17106"/>
                  <a:pt x="176481" y="0"/>
                </a:cubicBezTo>
                <a:cubicBezTo>
                  <a:pt x="440529" y="21226"/>
                  <a:pt x="711320" y="-9375"/>
                  <a:pt x="865570" y="0"/>
                </a:cubicBezTo>
                <a:cubicBezTo>
                  <a:pt x="1019820" y="9375"/>
                  <a:pt x="1354565" y="5862"/>
                  <a:pt x="1554658" y="0"/>
                </a:cubicBezTo>
                <a:lnTo>
                  <a:pt x="1554658" y="0"/>
                </a:lnTo>
                <a:cubicBezTo>
                  <a:pt x="1691740" y="-7970"/>
                  <a:pt x="1905332" y="20009"/>
                  <a:pt x="2067695" y="0"/>
                </a:cubicBezTo>
                <a:cubicBezTo>
                  <a:pt x="2230058" y="-20009"/>
                  <a:pt x="2417005" y="-23608"/>
                  <a:pt x="2604052" y="0"/>
                </a:cubicBezTo>
                <a:cubicBezTo>
                  <a:pt x="2791099" y="23608"/>
                  <a:pt x="3045751" y="27855"/>
                  <a:pt x="3163729" y="0"/>
                </a:cubicBezTo>
                <a:cubicBezTo>
                  <a:pt x="3281707" y="-27855"/>
                  <a:pt x="3584364" y="18625"/>
                  <a:pt x="3886645" y="0"/>
                </a:cubicBezTo>
                <a:cubicBezTo>
                  <a:pt x="4051498" y="-9804"/>
                  <a:pt x="4183177" y="16548"/>
                  <a:pt x="4439451" y="0"/>
                </a:cubicBezTo>
                <a:cubicBezTo>
                  <a:pt x="4695725" y="-16548"/>
                  <a:pt x="4712210" y="608"/>
                  <a:pt x="4939610" y="0"/>
                </a:cubicBezTo>
                <a:cubicBezTo>
                  <a:pt x="5167010" y="-608"/>
                  <a:pt x="5323540" y="-22496"/>
                  <a:pt x="5703009" y="0"/>
                </a:cubicBezTo>
                <a:cubicBezTo>
                  <a:pt x="6082478" y="22496"/>
                  <a:pt x="6188163" y="7160"/>
                  <a:pt x="6361112" y="0"/>
                </a:cubicBezTo>
                <a:cubicBezTo>
                  <a:pt x="6534061" y="-7160"/>
                  <a:pt x="6743689" y="23831"/>
                  <a:pt x="6913918" y="0"/>
                </a:cubicBezTo>
                <a:cubicBezTo>
                  <a:pt x="7084147" y="-23831"/>
                  <a:pt x="7313893" y="-6408"/>
                  <a:pt x="7519373" y="0"/>
                </a:cubicBezTo>
                <a:cubicBezTo>
                  <a:pt x="7724853" y="6408"/>
                  <a:pt x="7976693" y="-8160"/>
                  <a:pt x="8282772" y="0"/>
                </a:cubicBezTo>
                <a:cubicBezTo>
                  <a:pt x="8588851" y="8160"/>
                  <a:pt x="8851263" y="-19603"/>
                  <a:pt x="9151468" y="0"/>
                </a:cubicBezTo>
                <a:cubicBezTo>
                  <a:pt x="9255438" y="-2913"/>
                  <a:pt x="9314869" y="81907"/>
                  <a:pt x="9327949" y="176481"/>
                </a:cubicBezTo>
                <a:cubicBezTo>
                  <a:pt x="9310267" y="319115"/>
                  <a:pt x="9318025" y="502468"/>
                  <a:pt x="9327949" y="617671"/>
                </a:cubicBezTo>
                <a:lnTo>
                  <a:pt x="9327949" y="617671"/>
                </a:lnTo>
                <a:cubicBezTo>
                  <a:pt x="9318862" y="678506"/>
                  <a:pt x="9331989" y="773419"/>
                  <a:pt x="9327949" y="882388"/>
                </a:cubicBezTo>
                <a:lnTo>
                  <a:pt x="9327949" y="882384"/>
                </a:lnTo>
                <a:cubicBezTo>
                  <a:pt x="9325857" y="961857"/>
                  <a:pt x="9251612" y="1057967"/>
                  <a:pt x="9151468" y="1058865"/>
                </a:cubicBezTo>
                <a:cubicBezTo>
                  <a:pt x="8913958" y="1066831"/>
                  <a:pt x="8784830" y="1067958"/>
                  <a:pt x="8651310" y="1058865"/>
                </a:cubicBezTo>
                <a:cubicBezTo>
                  <a:pt x="8517790" y="1049772"/>
                  <a:pt x="8313629" y="1081091"/>
                  <a:pt x="8098503" y="1058865"/>
                </a:cubicBezTo>
                <a:cubicBezTo>
                  <a:pt x="7883377" y="1036639"/>
                  <a:pt x="7669819" y="1076071"/>
                  <a:pt x="7545697" y="1058865"/>
                </a:cubicBezTo>
                <a:cubicBezTo>
                  <a:pt x="7421575" y="1041659"/>
                  <a:pt x="7242819" y="1058945"/>
                  <a:pt x="6940242" y="1058865"/>
                </a:cubicBezTo>
                <a:cubicBezTo>
                  <a:pt x="6637665" y="1058785"/>
                  <a:pt x="6506185" y="1037858"/>
                  <a:pt x="6229491" y="1058865"/>
                </a:cubicBezTo>
                <a:cubicBezTo>
                  <a:pt x="5952797" y="1079872"/>
                  <a:pt x="5743284" y="1048516"/>
                  <a:pt x="5571388" y="1058865"/>
                </a:cubicBezTo>
                <a:cubicBezTo>
                  <a:pt x="5399492" y="1069214"/>
                  <a:pt x="5053236" y="1095891"/>
                  <a:pt x="4807989" y="1058865"/>
                </a:cubicBezTo>
                <a:cubicBezTo>
                  <a:pt x="4562742" y="1021839"/>
                  <a:pt x="4108931" y="1091566"/>
                  <a:pt x="3886645" y="1058865"/>
                </a:cubicBezTo>
                <a:cubicBezTo>
                  <a:pt x="3749398" y="1084645"/>
                  <a:pt x="3554568" y="1054795"/>
                  <a:pt x="3282701" y="1062005"/>
                </a:cubicBezTo>
                <a:cubicBezTo>
                  <a:pt x="3010834" y="1069215"/>
                  <a:pt x="2923201" y="1074270"/>
                  <a:pt x="2601658" y="1065546"/>
                </a:cubicBezTo>
                <a:cubicBezTo>
                  <a:pt x="2355064" y="1060189"/>
                  <a:pt x="2303833" y="1080189"/>
                  <a:pt x="2057218" y="1062072"/>
                </a:cubicBezTo>
                <a:cubicBezTo>
                  <a:pt x="1810603" y="1043955"/>
                  <a:pt x="1774454" y="1043303"/>
                  <a:pt x="1554658" y="1058865"/>
                </a:cubicBezTo>
                <a:cubicBezTo>
                  <a:pt x="1399642" y="1034859"/>
                  <a:pt x="1044542" y="1042719"/>
                  <a:pt x="906915" y="1058865"/>
                </a:cubicBezTo>
                <a:cubicBezTo>
                  <a:pt x="769288" y="1075011"/>
                  <a:pt x="392277" y="1073926"/>
                  <a:pt x="176481" y="1058865"/>
                </a:cubicBezTo>
                <a:cubicBezTo>
                  <a:pt x="76938" y="1069583"/>
                  <a:pt x="16827" y="975782"/>
                  <a:pt x="0" y="882384"/>
                </a:cubicBezTo>
                <a:lnTo>
                  <a:pt x="0" y="882388"/>
                </a:lnTo>
                <a:cubicBezTo>
                  <a:pt x="-11309" y="751068"/>
                  <a:pt x="12733" y="733086"/>
                  <a:pt x="0" y="617671"/>
                </a:cubicBezTo>
                <a:lnTo>
                  <a:pt x="0" y="617671"/>
                </a:lnTo>
                <a:cubicBezTo>
                  <a:pt x="5429" y="507224"/>
                  <a:pt x="13514" y="329775"/>
                  <a:pt x="0" y="176481"/>
                </a:cubicBezTo>
                <a:close/>
              </a:path>
            </a:pathLst>
          </a:custGeom>
          <a:noFill/>
          <a:ln w="57150">
            <a:solidFill>
              <a:schemeClr val="tx1">
                <a:lumMod val="50000"/>
                <a:lumOff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505225190">
                  <a:prstGeom prst="wedgeRoundRectCallout">
                    <a:avLst>
                      <a:gd name="adj1" fmla="val -22109"/>
                      <a:gd name="adj2" fmla="val 50631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6F64F4-DC85-4FE6-88E9-E7A035B0EBAF}"/>
              </a:ext>
            </a:extLst>
          </p:cNvPr>
          <p:cNvSpPr/>
          <p:nvPr/>
        </p:nvSpPr>
        <p:spPr>
          <a:xfrm>
            <a:off x="4941492" y="5673446"/>
            <a:ext cx="3311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>
                <a:solidFill>
                  <a:srgbClr val="C55A1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Incorrect! </a:t>
            </a:r>
            <a:r>
              <a:rPr lang="pt-BR" sz="2400">
                <a:solidFill>
                  <a:srgbClr val="27419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Try again.</a:t>
            </a:r>
            <a:endParaRPr lang="en-US" sz="2400">
              <a:solidFill>
                <a:srgbClr val="27419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FB_False_3">
            <a:extLst>
              <a:ext uri="{FF2B5EF4-FFF2-40B4-BE49-F238E27FC236}">
                <a16:creationId xmlns:a16="http://schemas.microsoft.com/office/drawing/2014/main" id="{BD350B8A-3F18-4CAF-9C6E-623BD04413A3}"/>
              </a:ext>
            </a:extLst>
          </p:cNvPr>
          <p:cNvSpPr txBox="1"/>
          <p:nvPr/>
        </p:nvSpPr>
        <p:spPr>
          <a:xfrm>
            <a:off x="2328704" y="5628177"/>
            <a:ext cx="8536628" cy="55220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pPr mar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>
                <a:solidFill>
                  <a:schemeClr val="accent2">
                    <a:lumMod val="75000"/>
                  </a:schemeClr>
                </a:solidFill>
              </a:rPr>
              <a:t>Excellent! </a:t>
            </a:r>
            <a:endParaRPr lang="en-GB" sz="2200">
              <a:solidFill>
                <a:srgbClr val="274193"/>
              </a:solidFill>
            </a:endParaRP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E4237BC4-E43E-4803-8004-24B18E188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4810" y="2044024"/>
            <a:ext cx="1823260" cy="1821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" name="C" descr="Icon&#10;&#10;Description automatically generated">
            <a:extLst>
              <a:ext uri="{FF2B5EF4-FFF2-40B4-BE49-F238E27FC236}">
                <a16:creationId xmlns:a16="http://schemas.microsoft.com/office/drawing/2014/main" id="{493EEFA4-4D27-458C-9031-85F2D22636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504" y="3544524"/>
            <a:ext cx="364016" cy="335743"/>
          </a:xfrm>
          <a:prstGeom prst="rect">
            <a:avLst/>
          </a:prstGeom>
        </p:spPr>
      </p:pic>
      <p:sp>
        <p:nvSpPr>
          <p:cNvPr id="41" name="answer">
            <a:extLst>
              <a:ext uri="{FF2B5EF4-FFF2-40B4-BE49-F238E27FC236}">
                <a16:creationId xmlns:a16="http://schemas.microsoft.com/office/drawing/2014/main" id="{9C4C385F-9DB2-41EF-8BA3-49469E88B941}"/>
              </a:ext>
            </a:extLst>
          </p:cNvPr>
          <p:cNvSpPr txBox="1"/>
          <p:nvPr/>
        </p:nvSpPr>
        <p:spPr>
          <a:xfrm>
            <a:off x="6353295" y="2159256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e</a:t>
            </a:r>
            <a:endParaRPr lang="en-US" sz="3000">
              <a:solidFill>
                <a:schemeClr val="tx1">
                  <a:lumMod val="65000"/>
                  <a:lumOff val="35000"/>
                </a:schemeClr>
              </a:solidFill>
              <a:sym typeface="Comic Sans MS"/>
            </a:endParaRPr>
          </a:p>
        </p:txBody>
      </p:sp>
      <p:sp>
        <p:nvSpPr>
          <p:cNvPr id="34" name="Google Shape;223;p10">
            <a:extLst>
              <a:ext uri="{FF2B5EF4-FFF2-40B4-BE49-F238E27FC236}">
                <a16:creationId xmlns:a16="http://schemas.microsoft.com/office/drawing/2014/main" id="{C814CCD4-682E-4FE8-8806-5D3962F5417B}"/>
              </a:ext>
            </a:extLst>
          </p:cNvPr>
          <p:cNvSpPr txBox="1"/>
          <p:nvPr/>
        </p:nvSpPr>
        <p:spPr>
          <a:xfrm>
            <a:off x="1" y="1190441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800" b="0" kern="0" noProof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You </a:t>
            </a: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Do</a:t>
            </a:r>
            <a:endParaRPr kumimoji="0" lang="en-US" sz="28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1067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3" grpId="0" animBg="1"/>
      <p:bldP spid="24" grpId="0"/>
      <p:bldP spid="25" grpId="0"/>
      <p:bldP spid="28" grpId="0" animBg="1"/>
      <p:bldP spid="29" grpId="0"/>
      <p:bldP spid="32" grpId="0" animBg="1"/>
      <p:bldP spid="33" grpId="0"/>
      <p:bldP spid="37" grpId="0"/>
      <p:bldP spid="37" grpId="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phic 41">
            <a:extLst>
              <a:ext uri="{FF2B5EF4-FFF2-40B4-BE49-F238E27FC236}">
                <a16:creationId xmlns:a16="http://schemas.microsoft.com/office/drawing/2014/main" id="{8D3D9C57-F135-41CB-889B-38696AE11C7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2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" y="940810"/>
            <a:ext cx="12192000" cy="591719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EC906A90-8D4B-4D64-A128-704962097485}"/>
              </a:ext>
            </a:extLst>
          </p:cNvPr>
          <p:cNvSpPr/>
          <p:nvPr/>
        </p:nvSpPr>
        <p:spPr>
          <a:xfrm>
            <a:off x="289667" y="1775176"/>
            <a:ext cx="11519576" cy="49609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4" name="Picture 2">
            <a:extLst>
              <a:ext uri="{FF2B5EF4-FFF2-40B4-BE49-F238E27FC236}">
                <a16:creationId xmlns:a16="http://schemas.microsoft.com/office/drawing/2014/main" id="{0837262F-EF80-4683-905C-3E045B0FE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2868">
            <a:off x="11072855" y="5893498"/>
            <a:ext cx="881831" cy="881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Add the letter/s needed to make the noun plural.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4BBFB4-6BDE-41BC-A8AD-7812343D3590}"/>
              </a:ext>
            </a:extLst>
          </p:cNvPr>
          <p:cNvSpPr txBox="1"/>
          <p:nvPr/>
        </p:nvSpPr>
        <p:spPr>
          <a:xfrm>
            <a:off x="1799207" y="2365574"/>
            <a:ext cx="75910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5138"/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Dad washed six (tomato)__.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4514DE5-0BB0-45FB-981B-9897203B7CA9}"/>
              </a:ext>
            </a:extLst>
          </p:cNvPr>
          <p:cNvSpPr/>
          <p:nvPr/>
        </p:nvSpPr>
        <p:spPr>
          <a:xfrm>
            <a:off x="2740834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ble">
            <a:extLst>
              <a:ext uri="{FF2B5EF4-FFF2-40B4-BE49-F238E27FC236}">
                <a16:creationId xmlns:a16="http://schemas.microsoft.com/office/drawing/2014/main" id="{A32D2EAA-171F-41B2-BF1E-C8B1C2E16196}"/>
              </a:ext>
            </a:extLst>
          </p:cNvPr>
          <p:cNvSpPr txBox="1"/>
          <p:nvPr/>
        </p:nvSpPr>
        <p:spPr>
          <a:xfrm>
            <a:off x="2726809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 err="1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</a:t>
            </a:r>
            <a:endParaRPr lang="en-US" sz="4400" kern="0">
              <a:solidFill>
                <a:srgbClr val="274193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DC61887-AD6D-4A8C-AB87-DB3C1F637286}"/>
              </a:ext>
            </a:extLst>
          </p:cNvPr>
          <p:cNvSpPr/>
          <p:nvPr/>
        </p:nvSpPr>
        <p:spPr>
          <a:xfrm>
            <a:off x="8992081" y="3429000"/>
            <a:ext cx="1567180" cy="15671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n">
            <a:extLst>
              <a:ext uri="{FF2B5EF4-FFF2-40B4-BE49-F238E27FC236}">
                <a16:creationId xmlns:a16="http://schemas.microsoft.com/office/drawing/2014/main" id="{303520A0-5635-409A-94EB-793FA78F097B}"/>
              </a:ext>
            </a:extLst>
          </p:cNvPr>
          <p:cNvSpPr txBox="1"/>
          <p:nvPr/>
        </p:nvSpPr>
        <p:spPr>
          <a:xfrm>
            <a:off x="9058396" y="3815601"/>
            <a:ext cx="1429036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4400">
                <a:sym typeface="Comic Sans MS"/>
              </a:rPr>
              <a:t>s</a:t>
            </a:r>
          </a:p>
        </p:txBody>
      </p:sp>
      <p:sp>
        <p:nvSpPr>
          <p:cNvPr id="26" name="answer">
            <a:extLst>
              <a:ext uri="{FF2B5EF4-FFF2-40B4-BE49-F238E27FC236}">
                <a16:creationId xmlns:a16="http://schemas.microsoft.com/office/drawing/2014/main" id="{28BFFC4D-DB7F-487E-A7D8-6210B2B85936}"/>
              </a:ext>
            </a:extLst>
          </p:cNvPr>
          <p:cNvSpPr txBox="1"/>
          <p:nvPr/>
        </p:nvSpPr>
        <p:spPr>
          <a:xfrm>
            <a:off x="7090059" y="2309648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s</a:t>
            </a:r>
          </a:p>
        </p:txBody>
      </p:sp>
      <p:pic>
        <p:nvPicPr>
          <p:cNvPr id="27" name="C" descr="Icon&#10;&#10;Description automatically generated">
            <a:extLst>
              <a:ext uri="{FF2B5EF4-FFF2-40B4-BE49-F238E27FC236}">
                <a16:creationId xmlns:a16="http://schemas.microsoft.com/office/drawing/2014/main" id="{E6A7561D-E454-41A9-9E05-560BE4D2BF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03" y="3544524"/>
            <a:ext cx="364016" cy="335743"/>
          </a:xfrm>
          <a:prstGeom prst="rect">
            <a:avLst/>
          </a:prstGeom>
        </p:spPr>
      </p:pic>
      <p:pic>
        <p:nvPicPr>
          <p:cNvPr id="28" name="F" descr="Icon&#10;&#10;Description automatically generated">
            <a:extLst>
              <a:ext uri="{FF2B5EF4-FFF2-40B4-BE49-F238E27FC236}">
                <a16:creationId xmlns:a16="http://schemas.microsoft.com/office/drawing/2014/main" id="{54682284-B0FB-4ED5-8330-FBA3363810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986" y="3564399"/>
            <a:ext cx="313203" cy="416823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23349845-C31E-4034-A9D2-B5D397A606CE}"/>
              </a:ext>
            </a:extLst>
          </p:cNvPr>
          <p:cNvSpPr/>
          <p:nvPr/>
        </p:nvSpPr>
        <p:spPr>
          <a:xfrm>
            <a:off x="4685405" y="3438616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ble">
            <a:extLst>
              <a:ext uri="{FF2B5EF4-FFF2-40B4-BE49-F238E27FC236}">
                <a16:creationId xmlns:a16="http://schemas.microsoft.com/office/drawing/2014/main" id="{926826B5-F15F-4DD1-938B-0A7B64F5387E}"/>
              </a:ext>
            </a:extLst>
          </p:cNvPr>
          <p:cNvSpPr txBox="1"/>
          <p:nvPr/>
        </p:nvSpPr>
        <p:spPr>
          <a:xfrm>
            <a:off x="4671380" y="3837507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v</a:t>
            </a:r>
          </a:p>
        </p:txBody>
      </p:sp>
      <p:pic>
        <p:nvPicPr>
          <p:cNvPr id="32" name="F" descr="Icon&#10;&#10;Description automatically generated">
            <a:extLst>
              <a:ext uri="{FF2B5EF4-FFF2-40B4-BE49-F238E27FC236}">
                <a16:creationId xmlns:a16="http://schemas.microsoft.com/office/drawing/2014/main" id="{1E23BB7F-58C2-4F6D-BB40-93468BCBE6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57" y="3535916"/>
            <a:ext cx="313203" cy="416823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D1417DA4-0273-41AA-9B41-F1A7D926B649}"/>
              </a:ext>
            </a:extLst>
          </p:cNvPr>
          <p:cNvSpPr/>
          <p:nvPr/>
        </p:nvSpPr>
        <p:spPr>
          <a:xfrm>
            <a:off x="6845756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ble">
            <a:extLst>
              <a:ext uri="{FF2B5EF4-FFF2-40B4-BE49-F238E27FC236}">
                <a16:creationId xmlns:a16="http://schemas.microsoft.com/office/drawing/2014/main" id="{8B061FC1-7CD3-4167-9B60-FEE9E51B6445}"/>
              </a:ext>
            </a:extLst>
          </p:cNvPr>
          <p:cNvSpPr txBox="1"/>
          <p:nvPr/>
        </p:nvSpPr>
        <p:spPr>
          <a:xfrm>
            <a:off x="6831731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e</a:t>
            </a:r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371D1495-709D-4180-AD61-1B8D0C601B93}"/>
              </a:ext>
            </a:extLst>
          </p:cNvPr>
          <p:cNvSpPr/>
          <p:nvPr/>
        </p:nvSpPr>
        <p:spPr>
          <a:xfrm>
            <a:off x="1775480" y="5408470"/>
            <a:ext cx="9327949" cy="1058865"/>
          </a:xfrm>
          <a:custGeom>
            <a:avLst/>
            <a:gdLst>
              <a:gd name="connsiteX0" fmla="*/ 0 w 9327949"/>
              <a:gd name="connsiteY0" fmla="*/ 176481 h 1058865"/>
              <a:gd name="connsiteX1" fmla="*/ 176481 w 9327949"/>
              <a:gd name="connsiteY1" fmla="*/ 0 h 1058865"/>
              <a:gd name="connsiteX2" fmla="*/ 865570 w 9327949"/>
              <a:gd name="connsiteY2" fmla="*/ 0 h 1058865"/>
              <a:gd name="connsiteX3" fmla="*/ 1554658 w 9327949"/>
              <a:gd name="connsiteY3" fmla="*/ 0 h 1058865"/>
              <a:gd name="connsiteX4" fmla="*/ 1554658 w 9327949"/>
              <a:gd name="connsiteY4" fmla="*/ 0 h 1058865"/>
              <a:gd name="connsiteX5" fmla="*/ 2067695 w 9327949"/>
              <a:gd name="connsiteY5" fmla="*/ 0 h 1058865"/>
              <a:gd name="connsiteX6" fmla="*/ 2604052 w 9327949"/>
              <a:gd name="connsiteY6" fmla="*/ 0 h 1058865"/>
              <a:gd name="connsiteX7" fmla="*/ 3163729 w 9327949"/>
              <a:gd name="connsiteY7" fmla="*/ 0 h 1058865"/>
              <a:gd name="connsiteX8" fmla="*/ 3886645 w 9327949"/>
              <a:gd name="connsiteY8" fmla="*/ 0 h 1058865"/>
              <a:gd name="connsiteX9" fmla="*/ 4439451 w 9327949"/>
              <a:gd name="connsiteY9" fmla="*/ 0 h 1058865"/>
              <a:gd name="connsiteX10" fmla="*/ 4939610 w 9327949"/>
              <a:gd name="connsiteY10" fmla="*/ 0 h 1058865"/>
              <a:gd name="connsiteX11" fmla="*/ 5703009 w 9327949"/>
              <a:gd name="connsiteY11" fmla="*/ 0 h 1058865"/>
              <a:gd name="connsiteX12" fmla="*/ 6361112 w 9327949"/>
              <a:gd name="connsiteY12" fmla="*/ 0 h 1058865"/>
              <a:gd name="connsiteX13" fmla="*/ 6913918 w 9327949"/>
              <a:gd name="connsiteY13" fmla="*/ 0 h 1058865"/>
              <a:gd name="connsiteX14" fmla="*/ 7519373 w 9327949"/>
              <a:gd name="connsiteY14" fmla="*/ 0 h 1058865"/>
              <a:gd name="connsiteX15" fmla="*/ 8282772 w 9327949"/>
              <a:gd name="connsiteY15" fmla="*/ 0 h 1058865"/>
              <a:gd name="connsiteX16" fmla="*/ 9151468 w 9327949"/>
              <a:gd name="connsiteY16" fmla="*/ 0 h 1058865"/>
              <a:gd name="connsiteX17" fmla="*/ 9327949 w 9327949"/>
              <a:gd name="connsiteY17" fmla="*/ 176481 h 1058865"/>
              <a:gd name="connsiteX18" fmla="*/ 9327949 w 9327949"/>
              <a:gd name="connsiteY18" fmla="*/ 617671 h 1058865"/>
              <a:gd name="connsiteX19" fmla="*/ 9327949 w 9327949"/>
              <a:gd name="connsiteY19" fmla="*/ 617671 h 1058865"/>
              <a:gd name="connsiteX20" fmla="*/ 9327949 w 9327949"/>
              <a:gd name="connsiteY20" fmla="*/ 882388 h 1058865"/>
              <a:gd name="connsiteX21" fmla="*/ 9327949 w 9327949"/>
              <a:gd name="connsiteY21" fmla="*/ 882384 h 1058865"/>
              <a:gd name="connsiteX22" fmla="*/ 9151468 w 9327949"/>
              <a:gd name="connsiteY22" fmla="*/ 1058865 h 1058865"/>
              <a:gd name="connsiteX23" fmla="*/ 8651310 w 9327949"/>
              <a:gd name="connsiteY23" fmla="*/ 1058865 h 1058865"/>
              <a:gd name="connsiteX24" fmla="*/ 8098503 w 9327949"/>
              <a:gd name="connsiteY24" fmla="*/ 1058865 h 1058865"/>
              <a:gd name="connsiteX25" fmla="*/ 7545697 w 9327949"/>
              <a:gd name="connsiteY25" fmla="*/ 1058865 h 1058865"/>
              <a:gd name="connsiteX26" fmla="*/ 6940242 w 9327949"/>
              <a:gd name="connsiteY26" fmla="*/ 1058865 h 1058865"/>
              <a:gd name="connsiteX27" fmla="*/ 6229491 w 9327949"/>
              <a:gd name="connsiteY27" fmla="*/ 1058865 h 1058865"/>
              <a:gd name="connsiteX28" fmla="*/ 5571388 w 9327949"/>
              <a:gd name="connsiteY28" fmla="*/ 1058865 h 1058865"/>
              <a:gd name="connsiteX29" fmla="*/ 4807989 w 9327949"/>
              <a:gd name="connsiteY29" fmla="*/ 1058865 h 1058865"/>
              <a:gd name="connsiteX30" fmla="*/ 3886645 w 9327949"/>
              <a:gd name="connsiteY30" fmla="*/ 1058865 h 1058865"/>
              <a:gd name="connsiteX31" fmla="*/ 3282701 w 9327949"/>
              <a:gd name="connsiteY31" fmla="*/ 1062005 h 1058865"/>
              <a:gd name="connsiteX32" fmla="*/ 2601658 w 9327949"/>
              <a:gd name="connsiteY32" fmla="*/ 1065546 h 1058865"/>
              <a:gd name="connsiteX33" fmla="*/ 2057218 w 9327949"/>
              <a:gd name="connsiteY33" fmla="*/ 1062072 h 1058865"/>
              <a:gd name="connsiteX34" fmla="*/ 1554658 w 9327949"/>
              <a:gd name="connsiteY34" fmla="*/ 1058865 h 1058865"/>
              <a:gd name="connsiteX35" fmla="*/ 906915 w 9327949"/>
              <a:gd name="connsiteY35" fmla="*/ 1058865 h 1058865"/>
              <a:gd name="connsiteX36" fmla="*/ 176481 w 9327949"/>
              <a:gd name="connsiteY36" fmla="*/ 1058865 h 1058865"/>
              <a:gd name="connsiteX37" fmla="*/ 0 w 9327949"/>
              <a:gd name="connsiteY37" fmla="*/ 882384 h 1058865"/>
              <a:gd name="connsiteX38" fmla="*/ 0 w 9327949"/>
              <a:gd name="connsiteY38" fmla="*/ 882388 h 1058865"/>
              <a:gd name="connsiteX39" fmla="*/ 0 w 9327949"/>
              <a:gd name="connsiteY39" fmla="*/ 617671 h 1058865"/>
              <a:gd name="connsiteX40" fmla="*/ 0 w 9327949"/>
              <a:gd name="connsiteY40" fmla="*/ 617671 h 1058865"/>
              <a:gd name="connsiteX41" fmla="*/ 0 w 9327949"/>
              <a:gd name="connsiteY41" fmla="*/ 176481 h 105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327949" h="1058865" extrusionOk="0">
                <a:moveTo>
                  <a:pt x="0" y="176481"/>
                </a:moveTo>
                <a:cubicBezTo>
                  <a:pt x="4934" y="65849"/>
                  <a:pt x="70369" y="17106"/>
                  <a:pt x="176481" y="0"/>
                </a:cubicBezTo>
                <a:cubicBezTo>
                  <a:pt x="440529" y="21226"/>
                  <a:pt x="711320" y="-9375"/>
                  <a:pt x="865570" y="0"/>
                </a:cubicBezTo>
                <a:cubicBezTo>
                  <a:pt x="1019820" y="9375"/>
                  <a:pt x="1354565" y="5862"/>
                  <a:pt x="1554658" y="0"/>
                </a:cubicBezTo>
                <a:lnTo>
                  <a:pt x="1554658" y="0"/>
                </a:lnTo>
                <a:cubicBezTo>
                  <a:pt x="1691740" y="-7970"/>
                  <a:pt x="1905332" y="20009"/>
                  <a:pt x="2067695" y="0"/>
                </a:cubicBezTo>
                <a:cubicBezTo>
                  <a:pt x="2230058" y="-20009"/>
                  <a:pt x="2417005" y="-23608"/>
                  <a:pt x="2604052" y="0"/>
                </a:cubicBezTo>
                <a:cubicBezTo>
                  <a:pt x="2791099" y="23608"/>
                  <a:pt x="3045751" y="27855"/>
                  <a:pt x="3163729" y="0"/>
                </a:cubicBezTo>
                <a:cubicBezTo>
                  <a:pt x="3281707" y="-27855"/>
                  <a:pt x="3584364" y="18625"/>
                  <a:pt x="3886645" y="0"/>
                </a:cubicBezTo>
                <a:cubicBezTo>
                  <a:pt x="4051498" y="-9804"/>
                  <a:pt x="4183177" y="16548"/>
                  <a:pt x="4439451" y="0"/>
                </a:cubicBezTo>
                <a:cubicBezTo>
                  <a:pt x="4695725" y="-16548"/>
                  <a:pt x="4712210" y="608"/>
                  <a:pt x="4939610" y="0"/>
                </a:cubicBezTo>
                <a:cubicBezTo>
                  <a:pt x="5167010" y="-608"/>
                  <a:pt x="5323540" y="-22496"/>
                  <a:pt x="5703009" y="0"/>
                </a:cubicBezTo>
                <a:cubicBezTo>
                  <a:pt x="6082478" y="22496"/>
                  <a:pt x="6188163" y="7160"/>
                  <a:pt x="6361112" y="0"/>
                </a:cubicBezTo>
                <a:cubicBezTo>
                  <a:pt x="6534061" y="-7160"/>
                  <a:pt x="6743689" y="23831"/>
                  <a:pt x="6913918" y="0"/>
                </a:cubicBezTo>
                <a:cubicBezTo>
                  <a:pt x="7084147" y="-23831"/>
                  <a:pt x="7313893" y="-6408"/>
                  <a:pt x="7519373" y="0"/>
                </a:cubicBezTo>
                <a:cubicBezTo>
                  <a:pt x="7724853" y="6408"/>
                  <a:pt x="7976693" y="-8160"/>
                  <a:pt x="8282772" y="0"/>
                </a:cubicBezTo>
                <a:cubicBezTo>
                  <a:pt x="8588851" y="8160"/>
                  <a:pt x="8851263" y="-19603"/>
                  <a:pt x="9151468" y="0"/>
                </a:cubicBezTo>
                <a:cubicBezTo>
                  <a:pt x="9255438" y="-2913"/>
                  <a:pt x="9314869" y="81907"/>
                  <a:pt x="9327949" y="176481"/>
                </a:cubicBezTo>
                <a:cubicBezTo>
                  <a:pt x="9310267" y="319115"/>
                  <a:pt x="9318025" y="502468"/>
                  <a:pt x="9327949" y="617671"/>
                </a:cubicBezTo>
                <a:lnTo>
                  <a:pt x="9327949" y="617671"/>
                </a:lnTo>
                <a:cubicBezTo>
                  <a:pt x="9318862" y="678506"/>
                  <a:pt x="9331989" y="773419"/>
                  <a:pt x="9327949" y="882388"/>
                </a:cubicBezTo>
                <a:lnTo>
                  <a:pt x="9327949" y="882384"/>
                </a:lnTo>
                <a:cubicBezTo>
                  <a:pt x="9325857" y="961857"/>
                  <a:pt x="9251612" y="1057967"/>
                  <a:pt x="9151468" y="1058865"/>
                </a:cubicBezTo>
                <a:cubicBezTo>
                  <a:pt x="8913958" y="1066831"/>
                  <a:pt x="8784830" y="1067958"/>
                  <a:pt x="8651310" y="1058865"/>
                </a:cubicBezTo>
                <a:cubicBezTo>
                  <a:pt x="8517790" y="1049772"/>
                  <a:pt x="8313629" y="1081091"/>
                  <a:pt x="8098503" y="1058865"/>
                </a:cubicBezTo>
                <a:cubicBezTo>
                  <a:pt x="7883377" y="1036639"/>
                  <a:pt x="7669819" y="1076071"/>
                  <a:pt x="7545697" y="1058865"/>
                </a:cubicBezTo>
                <a:cubicBezTo>
                  <a:pt x="7421575" y="1041659"/>
                  <a:pt x="7242819" y="1058945"/>
                  <a:pt x="6940242" y="1058865"/>
                </a:cubicBezTo>
                <a:cubicBezTo>
                  <a:pt x="6637665" y="1058785"/>
                  <a:pt x="6506185" y="1037858"/>
                  <a:pt x="6229491" y="1058865"/>
                </a:cubicBezTo>
                <a:cubicBezTo>
                  <a:pt x="5952797" y="1079872"/>
                  <a:pt x="5743284" y="1048516"/>
                  <a:pt x="5571388" y="1058865"/>
                </a:cubicBezTo>
                <a:cubicBezTo>
                  <a:pt x="5399492" y="1069214"/>
                  <a:pt x="5053236" y="1095891"/>
                  <a:pt x="4807989" y="1058865"/>
                </a:cubicBezTo>
                <a:cubicBezTo>
                  <a:pt x="4562742" y="1021839"/>
                  <a:pt x="4108931" y="1091566"/>
                  <a:pt x="3886645" y="1058865"/>
                </a:cubicBezTo>
                <a:cubicBezTo>
                  <a:pt x="3749398" y="1084645"/>
                  <a:pt x="3554568" y="1054795"/>
                  <a:pt x="3282701" y="1062005"/>
                </a:cubicBezTo>
                <a:cubicBezTo>
                  <a:pt x="3010834" y="1069215"/>
                  <a:pt x="2923201" y="1074270"/>
                  <a:pt x="2601658" y="1065546"/>
                </a:cubicBezTo>
                <a:cubicBezTo>
                  <a:pt x="2355064" y="1060189"/>
                  <a:pt x="2303833" y="1080189"/>
                  <a:pt x="2057218" y="1062072"/>
                </a:cubicBezTo>
                <a:cubicBezTo>
                  <a:pt x="1810603" y="1043955"/>
                  <a:pt x="1774454" y="1043303"/>
                  <a:pt x="1554658" y="1058865"/>
                </a:cubicBezTo>
                <a:cubicBezTo>
                  <a:pt x="1399642" y="1034859"/>
                  <a:pt x="1044542" y="1042719"/>
                  <a:pt x="906915" y="1058865"/>
                </a:cubicBezTo>
                <a:cubicBezTo>
                  <a:pt x="769288" y="1075011"/>
                  <a:pt x="392277" y="1073926"/>
                  <a:pt x="176481" y="1058865"/>
                </a:cubicBezTo>
                <a:cubicBezTo>
                  <a:pt x="76938" y="1069583"/>
                  <a:pt x="16827" y="975782"/>
                  <a:pt x="0" y="882384"/>
                </a:cubicBezTo>
                <a:lnTo>
                  <a:pt x="0" y="882388"/>
                </a:lnTo>
                <a:cubicBezTo>
                  <a:pt x="-11309" y="751068"/>
                  <a:pt x="12733" y="733086"/>
                  <a:pt x="0" y="617671"/>
                </a:cubicBezTo>
                <a:lnTo>
                  <a:pt x="0" y="617671"/>
                </a:lnTo>
                <a:cubicBezTo>
                  <a:pt x="5429" y="507224"/>
                  <a:pt x="13514" y="329775"/>
                  <a:pt x="0" y="176481"/>
                </a:cubicBezTo>
                <a:close/>
              </a:path>
            </a:pathLst>
          </a:custGeom>
          <a:noFill/>
          <a:ln w="57150">
            <a:solidFill>
              <a:schemeClr val="tx1">
                <a:lumMod val="50000"/>
                <a:lumOff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505225190">
                  <a:prstGeom prst="wedgeRoundRectCallout">
                    <a:avLst>
                      <a:gd name="adj1" fmla="val -22109"/>
                      <a:gd name="adj2" fmla="val 50631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7D7DF8C-1547-4757-A78F-B52E2BB0B805}"/>
              </a:ext>
            </a:extLst>
          </p:cNvPr>
          <p:cNvSpPr/>
          <p:nvPr/>
        </p:nvSpPr>
        <p:spPr>
          <a:xfrm>
            <a:off x="4749798" y="5692899"/>
            <a:ext cx="3379311" cy="470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>
                <a:solidFill>
                  <a:srgbClr val="C55A1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Incorrect! </a:t>
            </a:r>
            <a:r>
              <a:rPr lang="pt-BR" sz="2400">
                <a:solidFill>
                  <a:srgbClr val="27419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Try again.</a:t>
            </a:r>
            <a:endParaRPr lang="en-US" sz="2400">
              <a:solidFill>
                <a:srgbClr val="27419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FB_False_3">
            <a:extLst>
              <a:ext uri="{FF2B5EF4-FFF2-40B4-BE49-F238E27FC236}">
                <a16:creationId xmlns:a16="http://schemas.microsoft.com/office/drawing/2014/main" id="{3CDC9BB6-0314-4592-B360-A59350CC9A3D}"/>
              </a:ext>
            </a:extLst>
          </p:cNvPr>
          <p:cNvSpPr txBox="1"/>
          <p:nvPr/>
        </p:nvSpPr>
        <p:spPr>
          <a:xfrm>
            <a:off x="2130687" y="5625448"/>
            <a:ext cx="8536628" cy="55220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pPr mar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>
                <a:solidFill>
                  <a:schemeClr val="accent2">
                    <a:lumMod val="75000"/>
                  </a:schemeClr>
                </a:solidFill>
              </a:rPr>
              <a:t>Excellent! </a:t>
            </a:r>
            <a:endParaRPr lang="en-GB" sz="2200">
              <a:solidFill>
                <a:srgbClr val="274193"/>
              </a:solidFill>
            </a:endParaRPr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3F28F709-568F-4DE6-AA9C-4EC31436C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5457" y="2044024"/>
            <a:ext cx="1821966" cy="1821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" name="C" descr="Icon&#10;&#10;Description automatically generated">
            <a:extLst>
              <a:ext uri="{FF2B5EF4-FFF2-40B4-BE49-F238E27FC236}">
                <a16:creationId xmlns:a16="http://schemas.microsoft.com/office/drawing/2014/main" id="{97388822-DC8A-4672-B4F8-A15AC4D271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504" y="3544524"/>
            <a:ext cx="364016" cy="335743"/>
          </a:xfrm>
          <a:prstGeom prst="rect">
            <a:avLst/>
          </a:prstGeom>
        </p:spPr>
      </p:pic>
      <p:sp>
        <p:nvSpPr>
          <p:cNvPr id="40" name="answer">
            <a:extLst>
              <a:ext uri="{FF2B5EF4-FFF2-40B4-BE49-F238E27FC236}">
                <a16:creationId xmlns:a16="http://schemas.microsoft.com/office/drawing/2014/main" id="{30FB9433-DD1A-4F53-8541-EA496584C932}"/>
              </a:ext>
            </a:extLst>
          </p:cNvPr>
          <p:cNvSpPr txBox="1"/>
          <p:nvPr/>
        </p:nvSpPr>
        <p:spPr>
          <a:xfrm>
            <a:off x="6879356" y="2309649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e</a:t>
            </a:r>
            <a:endParaRPr lang="en-US" sz="3000">
              <a:solidFill>
                <a:schemeClr val="tx1">
                  <a:lumMod val="65000"/>
                  <a:lumOff val="35000"/>
                </a:schemeClr>
              </a:solidFill>
              <a:sym typeface="Comic Sans MS"/>
            </a:endParaRPr>
          </a:p>
        </p:txBody>
      </p:sp>
      <p:sp>
        <p:nvSpPr>
          <p:cNvPr id="41" name="Google Shape;223;p10">
            <a:extLst>
              <a:ext uri="{FF2B5EF4-FFF2-40B4-BE49-F238E27FC236}">
                <a16:creationId xmlns:a16="http://schemas.microsoft.com/office/drawing/2014/main" id="{2FAEC29C-A442-435E-A5F9-A48C8372B8CA}"/>
              </a:ext>
            </a:extLst>
          </p:cNvPr>
          <p:cNvSpPr txBox="1"/>
          <p:nvPr/>
        </p:nvSpPr>
        <p:spPr>
          <a:xfrm>
            <a:off x="1" y="1190441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800" b="0" kern="0" noProof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You </a:t>
            </a: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Do</a:t>
            </a:r>
            <a:endParaRPr kumimoji="0" lang="en-US" sz="28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06056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  <p:bldP spid="24" grpId="0" animBg="1"/>
      <p:bldP spid="25" grpId="0"/>
      <p:bldP spid="26" grpId="0"/>
      <p:bldP spid="29" grpId="0" animBg="1"/>
      <p:bldP spid="31" grpId="0"/>
      <p:bldP spid="33" grpId="0" animBg="1"/>
      <p:bldP spid="34" grpId="0"/>
      <p:bldP spid="36" grpId="0"/>
      <p:bldP spid="36" grpId="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phic 23">
            <a:extLst>
              <a:ext uri="{FF2B5EF4-FFF2-40B4-BE49-F238E27FC236}">
                <a16:creationId xmlns:a16="http://schemas.microsoft.com/office/drawing/2014/main" id="{3C9D1A88-6F71-4CDA-948C-8848688BD21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2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" y="940810"/>
            <a:ext cx="12192000" cy="59171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9AD0DBF-F0EA-4A46-8483-A487BC411DBF}"/>
              </a:ext>
            </a:extLst>
          </p:cNvPr>
          <p:cNvSpPr/>
          <p:nvPr/>
        </p:nvSpPr>
        <p:spPr>
          <a:xfrm>
            <a:off x="289667" y="1775176"/>
            <a:ext cx="11519576" cy="49609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A5B48654-337D-41A4-B6AA-59E95F2DD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2868">
            <a:off x="11072855" y="5893498"/>
            <a:ext cx="881831" cy="881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Add the letter/s needed to make the noun plural.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56D86D-5B6D-4596-8209-8D948A272AC0}"/>
              </a:ext>
            </a:extLst>
          </p:cNvPr>
          <p:cNvSpPr txBox="1"/>
          <p:nvPr/>
        </p:nvSpPr>
        <p:spPr>
          <a:xfrm>
            <a:off x="2031145" y="2330034"/>
            <a:ext cx="75910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5138"/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We must be careful with  </a:t>
            </a:r>
            <a:r>
              <a:rPr lang="en-GB" sz="3000" err="1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kni</a:t>
            </a: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  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624D80E-E907-4342-A222-683A62E94D02}"/>
              </a:ext>
            </a:extLst>
          </p:cNvPr>
          <p:cNvSpPr/>
          <p:nvPr/>
        </p:nvSpPr>
        <p:spPr>
          <a:xfrm>
            <a:off x="2740834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ble">
            <a:extLst>
              <a:ext uri="{FF2B5EF4-FFF2-40B4-BE49-F238E27FC236}">
                <a16:creationId xmlns:a16="http://schemas.microsoft.com/office/drawing/2014/main" id="{522197BE-CD33-45A0-A02E-0F0CDD31F8C7}"/>
              </a:ext>
            </a:extLst>
          </p:cNvPr>
          <p:cNvSpPr txBox="1"/>
          <p:nvPr/>
        </p:nvSpPr>
        <p:spPr>
          <a:xfrm>
            <a:off x="2726809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 err="1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</a:t>
            </a:r>
            <a:endParaRPr lang="en-US" sz="4400" kern="0">
              <a:solidFill>
                <a:srgbClr val="274193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376CEE1-9272-42D5-8D58-6096A46DCC5B}"/>
              </a:ext>
            </a:extLst>
          </p:cNvPr>
          <p:cNvSpPr/>
          <p:nvPr/>
        </p:nvSpPr>
        <p:spPr>
          <a:xfrm>
            <a:off x="8992081" y="3429000"/>
            <a:ext cx="1567180" cy="15671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un">
            <a:extLst>
              <a:ext uri="{FF2B5EF4-FFF2-40B4-BE49-F238E27FC236}">
                <a16:creationId xmlns:a16="http://schemas.microsoft.com/office/drawing/2014/main" id="{FCA108CF-F1AD-4445-B72A-105DD79AC19F}"/>
              </a:ext>
            </a:extLst>
          </p:cNvPr>
          <p:cNvSpPr txBox="1"/>
          <p:nvPr/>
        </p:nvSpPr>
        <p:spPr>
          <a:xfrm>
            <a:off x="9058396" y="3815601"/>
            <a:ext cx="1429036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4400">
                <a:sym typeface="Comic Sans MS"/>
              </a:rPr>
              <a:t>s</a:t>
            </a:r>
          </a:p>
        </p:txBody>
      </p:sp>
      <p:sp>
        <p:nvSpPr>
          <p:cNvPr id="31" name="answer">
            <a:extLst>
              <a:ext uri="{FF2B5EF4-FFF2-40B4-BE49-F238E27FC236}">
                <a16:creationId xmlns:a16="http://schemas.microsoft.com/office/drawing/2014/main" id="{C9A5394D-649F-43A8-AF58-82AC24AA5209}"/>
              </a:ext>
            </a:extLst>
          </p:cNvPr>
          <p:cNvSpPr txBox="1"/>
          <p:nvPr/>
        </p:nvSpPr>
        <p:spPr>
          <a:xfrm>
            <a:off x="8002524" y="2331355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s</a:t>
            </a:r>
          </a:p>
        </p:txBody>
      </p:sp>
      <p:pic>
        <p:nvPicPr>
          <p:cNvPr id="32" name="C" descr="Icon&#10;&#10;Description automatically generated">
            <a:extLst>
              <a:ext uri="{FF2B5EF4-FFF2-40B4-BE49-F238E27FC236}">
                <a16:creationId xmlns:a16="http://schemas.microsoft.com/office/drawing/2014/main" id="{05ED2418-4F30-4464-B6BF-4AAD938143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03" y="3544524"/>
            <a:ext cx="364016" cy="335743"/>
          </a:xfrm>
          <a:prstGeom prst="rect">
            <a:avLst/>
          </a:prstGeom>
        </p:spPr>
      </p:pic>
      <p:pic>
        <p:nvPicPr>
          <p:cNvPr id="33" name="F" descr="Icon&#10;&#10;Description automatically generated">
            <a:extLst>
              <a:ext uri="{FF2B5EF4-FFF2-40B4-BE49-F238E27FC236}">
                <a16:creationId xmlns:a16="http://schemas.microsoft.com/office/drawing/2014/main" id="{19863641-3EF9-4A6C-9B04-1C61E49180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986" y="3564399"/>
            <a:ext cx="313203" cy="416823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B6B24DA8-F3ED-4703-84F9-AB960E6B67E0}"/>
              </a:ext>
            </a:extLst>
          </p:cNvPr>
          <p:cNvSpPr/>
          <p:nvPr/>
        </p:nvSpPr>
        <p:spPr>
          <a:xfrm>
            <a:off x="6867463" y="34289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ble">
            <a:extLst>
              <a:ext uri="{FF2B5EF4-FFF2-40B4-BE49-F238E27FC236}">
                <a16:creationId xmlns:a16="http://schemas.microsoft.com/office/drawing/2014/main" id="{ED360E7F-8281-4B20-81C4-0C0396B2692D}"/>
              </a:ext>
            </a:extLst>
          </p:cNvPr>
          <p:cNvSpPr txBox="1"/>
          <p:nvPr/>
        </p:nvSpPr>
        <p:spPr>
          <a:xfrm>
            <a:off x="6853438" y="38278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DA33D38-C424-4988-8933-CD336C2F64F7}"/>
              </a:ext>
            </a:extLst>
          </p:cNvPr>
          <p:cNvSpPr/>
          <p:nvPr/>
        </p:nvSpPr>
        <p:spPr>
          <a:xfrm>
            <a:off x="4881675" y="3426716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ble">
            <a:extLst>
              <a:ext uri="{FF2B5EF4-FFF2-40B4-BE49-F238E27FC236}">
                <a16:creationId xmlns:a16="http://schemas.microsoft.com/office/drawing/2014/main" id="{DEE06100-3895-4823-918E-6948ABBFD1F8}"/>
              </a:ext>
            </a:extLst>
          </p:cNvPr>
          <p:cNvSpPr txBox="1"/>
          <p:nvPr/>
        </p:nvSpPr>
        <p:spPr>
          <a:xfrm>
            <a:off x="4867650" y="3825607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v</a:t>
            </a:r>
          </a:p>
        </p:txBody>
      </p:sp>
      <p:sp>
        <p:nvSpPr>
          <p:cNvPr id="39" name="Speech Bubble: Rectangle with Corners Rounded 38">
            <a:extLst>
              <a:ext uri="{FF2B5EF4-FFF2-40B4-BE49-F238E27FC236}">
                <a16:creationId xmlns:a16="http://schemas.microsoft.com/office/drawing/2014/main" id="{660F8CE0-8E40-4724-95C8-E98F27DB59AB}"/>
              </a:ext>
            </a:extLst>
          </p:cNvPr>
          <p:cNvSpPr/>
          <p:nvPr/>
        </p:nvSpPr>
        <p:spPr>
          <a:xfrm>
            <a:off x="1775480" y="5408470"/>
            <a:ext cx="9327949" cy="1058865"/>
          </a:xfrm>
          <a:custGeom>
            <a:avLst/>
            <a:gdLst>
              <a:gd name="connsiteX0" fmla="*/ 0 w 9327949"/>
              <a:gd name="connsiteY0" fmla="*/ 176481 h 1058865"/>
              <a:gd name="connsiteX1" fmla="*/ 176481 w 9327949"/>
              <a:gd name="connsiteY1" fmla="*/ 0 h 1058865"/>
              <a:gd name="connsiteX2" fmla="*/ 865570 w 9327949"/>
              <a:gd name="connsiteY2" fmla="*/ 0 h 1058865"/>
              <a:gd name="connsiteX3" fmla="*/ 1554658 w 9327949"/>
              <a:gd name="connsiteY3" fmla="*/ 0 h 1058865"/>
              <a:gd name="connsiteX4" fmla="*/ 1554658 w 9327949"/>
              <a:gd name="connsiteY4" fmla="*/ 0 h 1058865"/>
              <a:gd name="connsiteX5" fmla="*/ 2067695 w 9327949"/>
              <a:gd name="connsiteY5" fmla="*/ 0 h 1058865"/>
              <a:gd name="connsiteX6" fmla="*/ 2604052 w 9327949"/>
              <a:gd name="connsiteY6" fmla="*/ 0 h 1058865"/>
              <a:gd name="connsiteX7" fmla="*/ 3163729 w 9327949"/>
              <a:gd name="connsiteY7" fmla="*/ 0 h 1058865"/>
              <a:gd name="connsiteX8" fmla="*/ 3886645 w 9327949"/>
              <a:gd name="connsiteY8" fmla="*/ 0 h 1058865"/>
              <a:gd name="connsiteX9" fmla="*/ 4439451 w 9327949"/>
              <a:gd name="connsiteY9" fmla="*/ 0 h 1058865"/>
              <a:gd name="connsiteX10" fmla="*/ 4939610 w 9327949"/>
              <a:gd name="connsiteY10" fmla="*/ 0 h 1058865"/>
              <a:gd name="connsiteX11" fmla="*/ 5703009 w 9327949"/>
              <a:gd name="connsiteY11" fmla="*/ 0 h 1058865"/>
              <a:gd name="connsiteX12" fmla="*/ 6361112 w 9327949"/>
              <a:gd name="connsiteY12" fmla="*/ 0 h 1058865"/>
              <a:gd name="connsiteX13" fmla="*/ 6913918 w 9327949"/>
              <a:gd name="connsiteY13" fmla="*/ 0 h 1058865"/>
              <a:gd name="connsiteX14" fmla="*/ 7519373 w 9327949"/>
              <a:gd name="connsiteY14" fmla="*/ 0 h 1058865"/>
              <a:gd name="connsiteX15" fmla="*/ 8282772 w 9327949"/>
              <a:gd name="connsiteY15" fmla="*/ 0 h 1058865"/>
              <a:gd name="connsiteX16" fmla="*/ 9151468 w 9327949"/>
              <a:gd name="connsiteY16" fmla="*/ 0 h 1058865"/>
              <a:gd name="connsiteX17" fmla="*/ 9327949 w 9327949"/>
              <a:gd name="connsiteY17" fmla="*/ 176481 h 1058865"/>
              <a:gd name="connsiteX18" fmla="*/ 9327949 w 9327949"/>
              <a:gd name="connsiteY18" fmla="*/ 617671 h 1058865"/>
              <a:gd name="connsiteX19" fmla="*/ 9327949 w 9327949"/>
              <a:gd name="connsiteY19" fmla="*/ 617671 h 1058865"/>
              <a:gd name="connsiteX20" fmla="*/ 9327949 w 9327949"/>
              <a:gd name="connsiteY20" fmla="*/ 882388 h 1058865"/>
              <a:gd name="connsiteX21" fmla="*/ 9327949 w 9327949"/>
              <a:gd name="connsiteY21" fmla="*/ 882384 h 1058865"/>
              <a:gd name="connsiteX22" fmla="*/ 9151468 w 9327949"/>
              <a:gd name="connsiteY22" fmla="*/ 1058865 h 1058865"/>
              <a:gd name="connsiteX23" fmla="*/ 8651310 w 9327949"/>
              <a:gd name="connsiteY23" fmla="*/ 1058865 h 1058865"/>
              <a:gd name="connsiteX24" fmla="*/ 8098503 w 9327949"/>
              <a:gd name="connsiteY24" fmla="*/ 1058865 h 1058865"/>
              <a:gd name="connsiteX25" fmla="*/ 7545697 w 9327949"/>
              <a:gd name="connsiteY25" fmla="*/ 1058865 h 1058865"/>
              <a:gd name="connsiteX26" fmla="*/ 6940242 w 9327949"/>
              <a:gd name="connsiteY26" fmla="*/ 1058865 h 1058865"/>
              <a:gd name="connsiteX27" fmla="*/ 6229491 w 9327949"/>
              <a:gd name="connsiteY27" fmla="*/ 1058865 h 1058865"/>
              <a:gd name="connsiteX28" fmla="*/ 5571388 w 9327949"/>
              <a:gd name="connsiteY28" fmla="*/ 1058865 h 1058865"/>
              <a:gd name="connsiteX29" fmla="*/ 4807989 w 9327949"/>
              <a:gd name="connsiteY29" fmla="*/ 1058865 h 1058865"/>
              <a:gd name="connsiteX30" fmla="*/ 3886645 w 9327949"/>
              <a:gd name="connsiteY30" fmla="*/ 1058865 h 1058865"/>
              <a:gd name="connsiteX31" fmla="*/ 3282701 w 9327949"/>
              <a:gd name="connsiteY31" fmla="*/ 1062005 h 1058865"/>
              <a:gd name="connsiteX32" fmla="*/ 2601658 w 9327949"/>
              <a:gd name="connsiteY32" fmla="*/ 1065546 h 1058865"/>
              <a:gd name="connsiteX33" fmla="*/ 2057218 w 9327949"/>
              <a:gd name="connsiteY33" fmla="*/ 1062072 h 1058865"/>
              <a:gd name="connsiteX34" fmla="*/ 1554658 w 9327949"/>
              <a:gd name="connsiteY34" fmla="*/ 1058865 h 1058865"/>
              <a:gd name="connsiteX35" fmla="*/ 906915 w 9327949"/>
              <a:gd name="connsiteY35" fmla="*/ 1058865 h 1058865"/>
              <a:gd name="connsiteX36" fmla="*/ 176481 w 9327949"/>
              <a:gd name="connsiteY36" fmla="*/ 1058865 h 1058865"/>
              <a:gd name="connsiteX37" fmla="*/ 0 w 9327949"/>
              <a:gd name="connsiteY37" fmla="*/ 882384 h 1058865"/>
              <a:gd name="connsiteX38" fmla="*/ 0 w 9327949"/>
              <a:gd name="connsiteY38" fmla="*/ 882388 h 1058865"/>
              <a:gd name="connsiteX39" fmla="*/ 0 w 9327949"/>
              <a:gd name="connsiteY39" fmla="*/ 617671 h 1058865"/>
              <a:gd name="connsiteX40" fmla="*/ 0 w 9327949"/>
              <a:gd name="connsiteY40" fmla="*/ 617671 h 1058865"/>
              <a:gd name="connsiteX41" fmla="*/ 0 w 9327949"/>
              <a:gd name="connsiteY41" fmla="*/ 176481 h 105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327949" h="1058865" extrusionOk="0">
                <a:moveTo>
                  <a:pt x="0" y="176481"/>
                </a:moveTo>
                <a:cubicBezTo>
                  <a:pt x="4934" y="65849"/>
                  <a:pt x="70369" y="17106"/>
                  <a:pt x="176481" y="0"/>
                </a:cubicBezTo>
                <a:cubicBezTo>
                  <a:pt x="440529" y="21226"/>
                  <a:pt x="711320" y="-9375"/>
                  <a:pt x="865570" y="0"/>
                </a:cubicBezTo>
                <a:cubicBezTo>
                  <a:pt x="1019820" y="9375"/>
                  <a:pt x="1354565" y="5862"/>
                  <a:pt x="1554658" y="0"/>
                </a:cubicBezTo>
                <a:lnTo>
                  <a:pt x="1554658" y="0"/>
                </a:lnTo>
                <a:cubicBezTo>
                  <a:pt x="1691740" y="-7970"/>
                  <a:pt x="1905332" y="20009"/>
                  <a:pt x="2067695" y="0"/>
                </a:cubicBezTo>
                <a:cubicBezTo>
                  <a:pt x="2230058" y="-20009"/>
                  <a:pt x="2417005" y="-23608"/>
                  <a:pt x="2604052" y="0"/>
                </a:cubicBezTo>
                <a:cubicBezTo>
                  <a:pt x="2791099" y="23608"/>
                  <a:pt x="3045751" y="27855"/>
                  <a:pt x="3163729" y="0"/>
                </a:cubicBezTo>
                <a:cubicBezTo>
                  <a:pt x="3281707" y="-27855"/>
                  <a:pt x="3584364" y="18625"/>
                  <a:pt x="3886645" y="0"/>
                </a:cubicBezTo>
                <a:cubicBezTo>
                  <a:pt x="4051498" y="-9804"/>
                  <a:pt x="4183177" y="16548"/>
                  <a:pt x="4439451" y="0"/>
                </a:cubicBezTo>
                <a:cubicBezTo>
                  <a:pt x="4695725" y="-16548"/>
                  <a:pt x="4712210" y="608"/>
                  <a:pt x="4939610" y="0"/>
                </a:cubicBezTo>
                <a:cubicBezTo>
                  <a:pt x="5167010" y="-608"/>
                  <a:pt x="5323540" y="-22496"/>
                  <a:pt x="5703009" y="0"/>
                </a:cubicBezTo>
                <a:cubicBezTo>
                  <a:pt x="6082478" y="22496"/>
                  <a:pt x="6188163" y="7160"/>
                  <a:pt x="6361112" y="0"/>
                </a:cubicBezTo>
                <a:cubicBezTo>
                  <a:pt x="6534061" y="-7160"/>
                  <a:pt x="6743689" y="23831"/>
                  <a:pt x="6913918" y="0"/>
                </a:cubicBezTo>
                <a:cubicBezTo>
                  <a:pt x="7084147" y="-23831"/>
                  <a:pt x="7313893" y="-6408"/>
                  <a:pt x="7519373" y="0"/>
                </a:cubicBezTo>
                <a:cubicBezTo>
                  <a:pt x="7724853" y="6408"/>
                  <a:pt x="7976693" y="-8160"/>
                  <a:pt x="8282772" y="0"/>
                </a:cubicBezTo>
                <a:cubicBezTo>
                  <a:pt x="8588851" y="8160"/>
                  <a:pt x="8851263" y="-19603"/>
                  <a:pt x="9151468" y="0"/>
                </a:cubicBezTo>
                <a:cubicBezTo>
                  <a:pt x="9255438" y="-2913"/>
                  <a:pt x="9314869" y="81907"/>
                  <a:pt x="9327949" y="176481"/>
                </a:cubicBezTo>
                <a:cubicBezTo>
                  <a:pt x="9310267" y="319115"/>
                  <a:pt x="9318025" y="502468"/>
                  <a:pt x="9327949" y="617671"/>
                </a:cubicBezTo>
                <a:lnTo>
                  <a:pt x="9327949" y="617671"/>
                </a:lnTo>
                <a:cubicBezTo>
                  <a:pt x="9318862" y="678506"/>
                  <a:pt x="9331989" y="773419"/>
                  <a:pt x="9327949" y="882388"/>
                </a:cubicBezTo>
                <a:lnTo>
                  <a:pt x="9327949" y="882384"/>
                </a:lnTo>
                <a:cubicBezTo>
                  <a:pt x="9325857" y="961857"/>
                  <a:pt x="9251612" y="1057967"/>
                  <a:pt x="9151468" y="1058865"/>
                </a:cubicBezTo>
                <a:cubicBezTo>
                  <a:pt x="8913958" y="1066831"/>
                  <a:pt x="8784830" y="1067958"/>
                  <a:pt x="8651310" y="1058865"/>
                </a:cubicBezTo>
                <a:cubicBezTo>
                  <a:pt x="8517790" y="1049772"/>
                  <a:pt x="8313629" y="1081091"/>
                  <a:pt x="8098503" y="1058865"/>
                </a:cubicBezTo>
                <a:cubicBezTo>
                  <a:pt x="7883377" y="1036639"/>
                  <a:pt x="7669819" y="1076071"/>
                  <a:pt x="7545697" y="1058865"/>
                </a:cubicBezTo>
                <a:cubicBezTo>
                  <a:pt x="7421575" y="1041659"/>
                  <a:pt x="7242819" y="1058945"/>
                  <a:pt x="6940242" y="1058865"/>
                </a:cubicBezTo>
                <a:cubicBezTo>
                  <a:pt x="6637665" y="1058785"/>
                  <a:pt x="6506185" y="1037858"/>
                  <a:pt x="6229491" y="1058865"/>
                </a:cubicBezTo>
                <a:cubicBezTo>
                  <a:pt x="5952797" y="1079872"/>
                  <a:pt x="5743284" y="1048516"/>
                  <a:pt x="5571388" y="1058865"/>
                </a:cubicBezTo>
                <a:cubicBezTo>
                  <a:pt x="5399492" y="1069214"/>
                  <a:pt x="5053236" y="1095891"/>
                  <a:pt x="4807989" y="1058865"/>
                </a:cubicBezTo>
                <a:cubicBezTo>
                  <a:pt x="4562742" y="1021839"/>
                  <a:pt x="4108931" y="1091566"/>
                  <a:pt x="3886645" y="1058865"/>
                </a:cubicBezTo>
                <a:cubicBezTo>
                  <a:pt x="3749398" y="1084645"/>
                  <a:pt x="3554568" y="1054795"/>
                  <a:pt x="3282701" y="1062005"/>
                </a:cubicBezTo>
                <a:cubicBezTo>
                  <a:pt x="3010834" y="1069215"/>
                  <a:pt x="2923201" y="1074270"/>
                  <a:pt x="2601658" y="1065546"/>
                </a:cubicBezTo>
                <a:cubicBezTo>
                  <a:pt x="2355064" y="1060189"/>
                  <a:pt x="2303833" y="1080189"/>
                  <a:pt x="2057218" y="1062072"/>
                </a:cubicBezTo>
                <a:cubicBezTo>
                  <a:pt x="1810603" y="1043955"/>
                  <a:pt x="1774454" y="1043303"/>
                  <a:pt x="1554658" y="1058865"/>
                </a:cubicBezTo>
                <a:cubicBezTo>
                  <a:pt x="1399642" y="1034859"/>
                  <a:pt x="1044542" y="1042719"/>
                  <a:pt x="906915" y="1058865"/>
                </a:cubicBezTo>
                <a:cubicBezTo>
                  <a:pt x="769288" y="1075011"/>
                  <a:pt x="392277" y="1073926"/>
                  <a:pt x="176481" y="1058865"/>
                </a:cubicBezTo>
                <a:cubicBezTo>
                  <a:pt x="76938" y="1069583"/>
                  <a:pt x="16827" y="975782"/>
                  <a:pt x="0" y="882384"/>
                </a:cubicBezTo>
                <a:lnTo>
                  <a:pt x="0" y="882388"/>
                </a:lnTo>
                <a:cubicBezTo>
                  <a:pt x="-11309" y="751068"/>
                  <a:pt x="12733" y="733086"/>
                  <a:pt x="0" y="617671"/>
                </a:cubicBezTo>
                <a:lnTo>
                  <a:pt x="0" y="617671"/>
                </a:lnTo>
                <a:cubicBezTo>
                  <a:pt x="5429" y="507224"/>
                  <a:pt x="13514" y="329775"/>
                  <a:pt x="0" y="176481"/>
                </a:cubicBezTo>
                <a:close/>
              </a:path>
            </a:pathLst>
          </a:custGeom>
          <a:noFill/>
          <a:ln w="57150">
            <a:solidFill>
              <a:schemeClr val="tx1">
                <a:lumMod val="50000"/>
                <a:lumOff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505225190">
                  <a:prstGeom prst="wedgeRoundRectCallout">
                    <a:avLst>
                      <a:gd name="adj1" fmla="val -22109"/>
                      <a:gd name="adj2" fmla="val 50631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10D62DA-536E-4D6D-9740-608D6141F2A3}"/>
              </a:ext>
            </a:extLst>
          </p:cNvPr>
          <p:cNvSpPr/>
          <p:nvPr/>
        </p:nvSpPr>
        <p:spPr>
          <a:xfrm>
            <a:off x="4787579" y="5704639"/>
            <a:ext cx="3350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>
                <a:solidFill>
                  <a:srgbClr val="C55A1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Incorrect! </a:t>
            </a:r>
            <a:r>
              <a:rPr lang="en-GB" sz="2400">
                <a:solidFill>
                  <a:srgbClr val="27419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Try again.</a:t>
            </a:r>
            <a:endParaRPr lang="en-US" sz="2400">
              <a:solidFill>
                <a:srgbClr val="27419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FB_False_3">
            <a:extLst>
              <a:ext uri="{FF2B5EF4-FFF2-40B4-BE49-F238E27FC236}">
                <a16:creationId xmlns:a16="http://schemas.microsoft.com/office/drawing/2014/main" id="{16D51BC2-06E7-459C-9AE7-F80471E0840C}"/>
              </a:ext>
            </a:extLst>
          </p:cNvPr>
          <p:cNvSpPr txBox="1"/>
          <p:nvPr/>
        </p:nvSpPr>
        <p:spPr>
          <a:xfrm>
            <a:off x="1992054" y="5599342"/>
            <a:ext cx="8941655" cy="55220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pPr mar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>
                <a:solidFill>
                  <a:schemeClr val="accent2">
                    <a:lumMod val="75000"/>
                  </a:schemeClr>
                </a:solidFill>
              </a:rPr>
              <a:t>Excellent! </a:t>
            </a:r>
            <a:endParaRPr lang="en-GB" sz="2200">
              <a:solidFill>
                <a:srgbClr val="274193"/>
              </a:solidFill>
            </a:endParaRPr>
          </a:p>
        </p:txBody>
      </p:sp>
      <p:pic>
        <p:nvPicPr>
          <p:cNvPr id="42" name="Picture 2">
            <a:extLst>
              <a:ext uri="{FF2B5EF4-FFF2-40B4-BE49-F238E27FC236}">
                <a16:creationId xmlns:a16="http://schemas.microsoft.com/office/drawing/2014/main" id="{15F50152-634A-4A70-B425-32BAFF2DE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5457" y="2044024"/>
            <a:ext cx="1821966" cy="1821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3" name="C" descr="Icon&#10;&#10;Description automatically generated">
            <a:extLst>
              <a:ext uri="{FF2B5EF4-FFF2-40B4-BE49-F238E27FC236}">
                <a16:creationId xmlns:a16="http://schemas.microsoft.com/office/drawing/2014/main" id="{609A2F30-6402-45B8-AB55-F10815C72D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423" y="3504141"/>
            <a:ext cx="364016" cy="335743"/>
          </a:xfrm>
          <a:prstGeom prst="rect">
            <a:avLst/>
          </a:prstGeom>
        </p:spPr>
      </p:pic>
      <p:sp>
        <p:nvSpPr>
          <p:cNvPr id="44" name="answer">
            <a:extLst>
              <a:ext uri="{FF2B5EF4-FFF2-40B4-BE49-F238E27FC236}">
                <a16:creationId xmlns:a16="http://schemas.microsoft.com/office/drawing/2014/main" id="{8DD754DC-52EF-47A2-8674-2DE68C541610}"/>
              </a:ext>
            </a:extLst>
          </p:cNvPr>
          <p:cNvSpPr txBox="1"/>
          <p:nvPr/>
        </p:nvSpPr>
        <p:spPr>
          <a:xfrm>
            <a:off x="7591349" y="2332630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v</a:t>
            </a:r>
            <a:endParaRPr lang="en-US" sz="3000">
              <a:solidFill>
                <a:schemeClr val="tx1">
                  <a:lumMod val="65000"/>
                  <a:lumOff val="35000"/>
                </a:schemeClr>
              </a:solidFill>
              <a:sym typeface="Comic Sans MS"/>
            </a:endParaRPr>
          </a:p>
        </p:txBody>
      </p:sp>
      <p:sp>
        <p:nvSpPr>
          <p:cNvPr id="23" name="Google Shape;223;p10">
            <a:extLst>
              <a:ext uri="{FF2B5EF4-FFF2-40B4-BE49-F238E27FC236}">
                <a16:creationId xmlns:a16="http://schemas.microsoft.com/office/drawing/2014/main" id="{AA54D368-D613-4EFE-8A14-5989F544DFB0}"/>
              </a:ext>
            </a:extLst>
          </p:cNvPr>
          <p:cNvSpPr txBox="1"/>
          <p:nvPr/>
        </p:nvSpPr>
        <p:spPr>
          <a:xfrm>
            <a:off x="1" y="1190441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800" b="0" kern="0" noProof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You </a:t>
            </a: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Do</a:t>
            </a:r>
            <a:endParaRPr kumimoji="0" lang="en-US" sz="28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  <p:pic>
        <p:nvPicPr>
          <p:cNvPr id="46" name="C" descr="Icon&#10;&#10;Description automatically generated">
            <a:extLst>
              <a:ext uri="{FF2B5EF4-FFF2-40B4-BE49-F238E27FC236}">
                <a16:creationId xmlns:a16="http://schemas.microsoft.com/office/drawing/2014/main" id="{3201945A-EF74-4BCE-BC7B-95CD35AF74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023" y="3544524"/>
            <a:ext cx="364016" cy="3357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761735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28" grpId="0" animBg="1"/>
      <p:bldP spid="29" grpId="0"/>
      <p:bldP spid="31" grpId="0"/>
      <p:bldP spid="34" grpId="0" animBg="1"/>
      <p:bldP spid="35" grpId="0"/>
      <p:bldP spid="37" grpId="0" animBg="1"/>
      <p:bldP spid="38" grpId="0"/>
      <p:bldP spid="40" grpId="0"/>
      <p:bldP spid="40" grpId="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phic 41">
            <a:extLst>
              <a:ext uri="{FF2B5EF4-FFF2-40B4-BE49-F238E27FC236}">
                <a16:creationId xmlns:a16="http://schemas.microsoft.com/office/drawing/2014/main" id="{6CF68B59-2A6C-4431-AE2E-D7630AF7F6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2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" y="940810"/>
            <a:ext cx="12192000" cy="591719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B26E1EF6-7E37-4A85-BFF7-93311925AF7F}"/>
              </a:ext>
            </a:extLst>
          </p:cNvPr>
          <p:cNvSpPr/>
          <p:nvPr/>
        </p:nvSpPr>
        <p:spPr>
          <a:xfrm>
            <a:off x="289667" y="1775176"/>
            <a:ext cx="11519576" cy="49609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4" name="Picture 2">
            <a:extLst>
              <a:ext uri="{FF2B5EF4-FFF2-40B4-BE49-F238E27FC236}">
                <a16:creationId xmlns:a16="http://schemas.microsoft.com/office/drawing/2014/main" id="{3C559FF9-DDD2-4EF7-B228-A652124A5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2868">
            <a:off x="11072855" y="5893498"/>
            <a:ext cx="881831" cy="881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Google Shape;222;p10">
            <a:extLst>
              <a:ext uri="{FF2B5EF4-FFF2-40B4-BE49-F238E27FC236}">
                <a16:creationId xmlns:a16="http://schemas.microsoft.com/office/drawing/2014/main" id="{5CBF86CF-5EAD-409A-B091-572173135E3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/>
            <a:r>
              <a:rPr lang="en-US" sz="3200" b="1">
                <a:solidFill>
                  <a:schemeClr val="bg1"/>
                </a:solidFill>
                <a:latin typeface="Poppins" panose="00000500000000000000" pitchFamily="2" charset="0"/>
                <a:sym typeface="Comic Sans MS"/>
              </a:rPr>
              <a:t>Add the letter/s needed to make the noun plural.</a:t>
            </a:r>
            <a:endParaRPr lang="en-US" sz="3200">
              <a:latin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59E501-4B43-4EED-8A31-4CA2104C1AC9}"/>
              </a:ext>
            </a:extLst>
          </p:cNvPr>
          <p:cNvSpPr txBox="1"/>
          <p:nvPr/>
        </p:nvSpPr>
        <p:spPr>
          <a:xfrm>
            <a:off x="2184581" y="2212899"/>
            <a:ext cx="75910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5138"/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</a:rPr>
              <a:t>He ate two hotdog_.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E268913-798E-4122-8196-BDA5587D4D2B}"/>
              </a:ext>
            </a:extLst>
          </p:cNvPr>
          <p:cNvSpPr/>
          <p:nvPr/>
        </p:nvSpPr>
        <p:spPr>
          <a:xfrm>
            <a:off x="2740834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ble">
            <a:extLst>
              <a:ext uri="{FF2B5EF4-FFF2-40B4-BE49-F238E27FC236}">
                <a16:creationId xmlns:a16="http://schemas.microsoft.com/office/drawing/2014/main" id="{2B65FC9C-03E6-4084-91BC-D5703E3A0A11}"/>
              </a:ext>
            </a:extLst>
          </p:cNvPr>
          <p:cNvSpPr txBox="1"/>
          <p:nvPr/>
        </p:nvSpPr>
        <p:spPr>
          <a:xfrm>
            <a:off x="2726809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 err="1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</a:t>
            </a:r>
            <a:endParaRPr lang="en-US" sz="4400" kern="0">
              <a:solidFill>
                <a:srgbClr val="274193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EE480F6-725E-4136-AB83-D74A2EB86E17}"/>
              </a:ext>
            </a:extLst>
          </p:cNvPr>
          <p:cNvSpPr/>
          <p:nvPr/>
        </p:nvSpPr>
        <p:spPr>
          <a:xfrm>
            <a:off x="8992081" y="3429000"/>
            <a:ext cx="1567180" cy="15671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n">
            <a:extLst>
              <a:ext uri="{FF2B5EF4-FFF2-40B4-BE49-F238E27FC236}">
                <a16:creationId xmlns:a16="http://schemas.microsoft.com/office/drawing/2014/main" id="{E9AC49CD-B73C-49D7-9837-01770AA4C547}"/>
              </a:ext>
            </a:extLst>
          </p:cNvPr>
          <p:cNvSpPr txBox="1"/>
          <p:nvPr/>
        </p:nvSpPr>
        <p:spPr>
          <a:xfrm>
            <a:off x="9058396" y="3815601"/>
            <a:ext cx="1429036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4400">
                <a:sym typeface="Comic Sans MS"/>
              </a:rPr>
              <a:t>s</a:t>
            </a:r>
          </a:p>
        </p:txBody>
      </p:sp>
      <p:sp>
        <p:nvSpPr>
          <p:cNvPr id="27" name="answer">
            <a:extLst>
              <a:ext uri="{FF2B5EF4-FFF2-40B4-BE49-F238E27FC236}">
                <a16:creationId xmlns:a16="http://schemas.microsoft.com/office/drawing/2014/main" id="{03B941DA-F0E0-4B4C-BECD-9B54128E8DBE}"/>
              </a:ext>
            </a:extLst>
          </p:cNvPr>
          <p:cNvSpPr txBox="1"/>
          <p:nvPr/>
        </p:nvSpPr>
        <p:spPr>
          <a:xfrm>
            <a:off x="5957431" y="2206900"/>
            <a:ext cx="79172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kumimoji="0" sz="3600" b="0" i="0" u="none" strike="noStrike" kern="0" cap="none" spc="0" normalizeH="0" baseline="0">
                <a:solidFill>
                  <a:srgbClr val="274193"/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sym typeface="Comic Sans MS"/>
              </a:rPr>
              <a:t>s</a:t>
            </a:r>
          </a:p>
        </p:txBody>
      </p:sp>
      <p:pic>
        <p:nvPicPr>
          <p:cNvPr id="28" name="C" descr="Icon&#10;&#10;Description automatically generated">
            <a:extLst>
              <a:ext uri="{FF2B5EF4-FFF2-40B4-BE49-F238E27FC236}">
                <a16:creationId xmlns:a16="http://schemas.microsoft.com/office/drawing/2014/main" id="{24C231BC-B2DE-45AE-87C0-5588969CE2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03" y="3544524"/>
            <a:ext cx="364016" cy="335743"/>
          </a:xfrm>
          <a:prstGeom prst="rect">
            <a:avLst/>
          </a:prstGeom>
        </p:spPr>
      </p:pic>
      <p:pic>
        <p:nvPicPr>
          <p:cNvPr id="29" name="F" descr="Icon&#10;&#10;Description automatically generated">
            <a:extLst>
              <a:ext uri="{FF2B5EF4-FFF2-40B4-BE49-F238E27FC236}">
                <a16:creationId xmlns:a16="http://schemas.microsoft.com/office/drawing/2014/main" id="{84ABC2C0-732F-489C-A03D-2FDDFA7C6B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986" y="3564399"/>
            <a:ext cx="313203" cy="416823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111BB591-C65B-4897-B390-F8B3B3D7EF1B}"/>
              </a:ext>
            </a:extLst>
          </p:cNvPr>
          <p:cNvSpPr/>
          <p:nvPr/>
        </p:nvSpPr>
        <p:spPr>
          <a:xfrm>
            <a:off x="4685405" y="3438616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ble">
            <a:extLst>
              <a:ext uri="{FF2B5EF4-FFF2-40B4-BE49-F238E27FC236}">
                <a16:creationId xmlns:a16="http://schemas.microsoft.com/office/drawing/2014/main" id="{F24D7F0A-95D6-4413-A933-2C3FB955ABAB}"/>
              </a:ext>
            </a:extLst>
          </p:cNvPr>
          <p:cNvSpPr txBox="1"/>
          <p:nvPr/>
        </p:nvSpPr>
        <p:spPr>
          <a:xfrm>
            <a:off x="4671380" y="3837507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v</a:t>
            </a:r>
          </a:p>
        </p:txBody>
      </p:sp>
      <p:pic>
        <p:nvPicPr>
          <p:cNvPr id="33" name="F" descr="Icon&#10;&#10;Description automatically generated">
            <a:extLst>
              <a:ext uri="{FF2B5EF4-FFF2-40B4-BE49-F238E27FC236}">
                <a16:creationId xmlns:a16="http://schemas.microsoft.com/office/drawing/2014/main" id="{9EFF9884-0942-4F8E-B5E3-789300A7DA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57" y="3535916"/>
            <a:ext cx="313203" cy="416823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69F3AA0B-EFD4-4044-8461-BB52DC0AD2CA}"/>
              </a:ext>
            </a:extLst>
          </p:cNvPr>
          <p:cNvSpPr/>
          <p:nvPr/>
        </p:nvSpPr>
        <p:spPr>
          <a:xfrm>
            <a:off x="6845756" y="3467099"/>
            <a:ext cx="1567181" cy="15671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ble">
            <a:extLst>
              <a:ext uri="{FF2B5EF4-FFF2-40B4-BE49-F238E27FC236}">
                <a16:creationId xmlns:a16="http://schemas.microsoft.com/office/drawing/2014/main" id="{DF0424BB-257D-4323-9441-19C6FCD5192C}"/>
              </a:ext>
            </a:extLst>
          </p:cNvPr>
          <p:cNvSpPr txBox="1"/>
          <p:nvPr/>
        </p:nvSpPr>
        <p:spPr>
          <a:xfrm>
            <a:off x="6831731" y="3865990"/>
            <a:ext cx="15952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4400" kern="0">
                <a:solidFill>
                  <a:srgbClr val="274193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e</a:t>
            </a:r>
          </a:p>
        </p:txBody>
      </p:sp>
      <p:pic>
        <p:nvPicPr>
          <p:cNvPr id="36" name="F" descr="Icon&#10;&#10;Description automatically generated">
            <a:extLst>
              <a:ext uri="{FF2B5EF4-FFF2-40B4-BE49-F238E27FC236}">
                <a16:creationId xmlns:a16="http://schemas.microsoft.com/office/drawing/2014/main" id="{2EF38B26-29E0-4DA6-9B62-F2B654C7EC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908" y="3564399"/>
            <a:ext cx="313203" cy="416823"/>
          </a:xfrm>
          <a:prstGeom prst="rect">
            <a:avLst/>
          </a:prstGeom>
        </p:spPr>
      </p:pic>
      <p:sp>
        <p:nvSpPr>
          <p:cNvPr id="37" name="Speech Bubble: Rectangle with Corners Rounded 36">
            <a:extLst>
              <a:ext uri="{FF2B5EF4-FFF2-40B4-BE49-F238E27FC236}">
                <a16:creationId xmlns:a16="http://schemas.microsoft.com/office/drawing/2014/main" id="{B0E767C7-6FD8-406B-810E-0C7B6B7ECAA6}"/>
              </a:ext>
            </a:extLst>
          </p:cNvPr>
          <p:cNvSpPr/>
          <p:nvPr/>
        </p:nvSpPr>
        <p:spPr>
          <a:xfrm>
            <a:off x="1775480" y="5408470"/>
            <a:ext cx="9327949" cy="1058865"/>
          </a:xfrm>
          <a:custGeom>
            <a:avLst/>
            <a:gdLst>
              <a:gd name="connsiteX0" fmla="*/ 0 w 9327949"/>
              <a:gd name="connsiteY0" fmla="*/ 176481 h 1058865"/>
              <a:gd name="connsiteX1" fmla="*/ 176481 w 9327949"/>
              <a:gd name="connsiteY1" fmla="*/ 0 h 1058865"/>
              <a:gd name="connsiteX2" fmla="*/ 865570 w 9327949"/>
              <a:gd name="connsiteY2" fmla="*/ 0 h 1058865"/>
              <a:gd name="connsiteX3" fmla="*/ 1554658 w 9327949"/>
              <a:gd name="connsiteY3" fmla="*/ 0 h 1058865"/>
              <a:gd name="connsiteX4" fmla="*/ 1554658 w 9327949"/>
              <a:gd name="connsiteY4" fmla="*/ 0 h 1058865"/>
              <a:gd name="connsiteX5" fmla="*/ 2067695 w 9327949"/>
              <a:gd name="connsiteY5" fmla="*/ 0 h 1058865"/>
              <a:gd name="connsiteX6" fmla="*/ 2604052 w 9327949"/>
              <a:gd name="connsiteY6" fmla="*/ 0 h 1058865"/>
              <a:gd name="connsiteX7" fmla="*/ 3163729 w 9327949"/>
              <a:gd name="connsiteY7" fmla="*/ 0 h 1058865"/>
              <a:gd name="connsiteX8" fmla="*/ 3886645 w 9327949"/>
              <a:gd name="connsiteY8" fmla="*/ 0 h 1058865"/>
              <a:gd name="connsiteX9" fmla="*/ 4439451 w 9327949"/>
              <a:gd name="connsiteY9" fmla="*/ 0 h 1058865"/>
              <a:gd name="connsiteX10" fmla="*/ 4939610 w 9327949"/>
              <a:gd name="connsiteY10" fmla="*/ 0 h 1058865"/>
              <a:gd name="connsiteX11" fmla="*/ 5703009 w 9327949"/>
              <a:gd name="connsiteY11" fmla="*/ 0 h 1058865"/>
              <a:gd name="connsiteX12" fmla="*/ 6361112 w 9327949"/>
              <a:gd name="connsiteY12" fmla="*/ 0 h 1058865"/>
              <a:gd name="connsiteX13" fmla="*/ 6913918 w 9327949"/>
              <a:gd name="connsiteY13" fmla="*/ 0 h 1058865"/>
              <a:gd name="connsiteX14" fmla="*/ 7519373 w 9327949"/>
              <a:gd name="connsiteY14" fmla="*/ 0 h 1058865"/>
              <a:gd name="connsiteX15" fmla="*/ 8282772 w 9327949"/>
              <a:gd name="connsiteY15" fmla="*/ 0 h 1058865"/>
              <a:gd name="connsiteX16" fmla="*/ 9151468 w 9327949"/>
              <a:gd name="connsiteY16" fmla="*/ 0 h 1058865"/>
              <a:gd name="connsiteX17" fmla="*/ 9327949 w 9327949"/>
              <a:gd name="connsiteY17" fmla="*/ 176481 h 1058865"/>
              <a:gd name="connsiteX18" fmla="*/ 9327949 w 9327949"/>
              <a:gd name="connsiteY18" fmla="*/ 617671 h 1058865"/>
              <a:gd name="connsiteX19" fmla="*/ 9327949 w 9327949"/>
              <a:gd name="connsiteY19" fmla="*/ 617671 h 1058865"/>
              <a:gd name="connsiteX20" fmla="*/ 9327949 w 9327949"/>
              <a:gd name="connsiteY20" fmla="*/ 882388 h 1058865"/>
              <a:gd name="connsiteX21" fmla="*/ 9327949 w 9327949"/>
              <a:gd name="connsiteY21" fmla="*/ 882384 h 1058865"/>
              <a:gd name="connsiteX22" fmla="*/ 9151468 w 9327949"/>
              <a:gd name="connsiteY22" fmla="*/ 1058865 h 1058865"/>
              <a:gd name="connsiteX23" fmla="*/ 8651310 w 9327949"/>
              <a:gd name="connsiteY23" fmla="*/ 1058865 h 1058865"/>
              <a:gd name="connsiteX24" fmla="*/ 8098503 w 9327949"/>
              <a:gd name="connsiteY24" fmla="*/ 1058865 h 1058865"/>
              <a:gd name="connsiteX25" fmla="*/ 7545697 w 9327949"/>
              <a:gd name="connsiteY25" fmla="*/ 1058865 h 1058865"/>
              <a:gd name="connsiteX26" fmla="*/ 6940242 w 9327949"/>
              <a:gd name="connsiteY26" fmla="*/ 1058865 h 1058865"/>
              <a:gd name="connsiteX27" fmla="*/ 6229491 w 9327949"/>
              <a:gd name="connsiteY27" fmla="*/ 1058865 h 1058865"/>
              <a:gd name="connsiteX28" fmla="*/ 5571388 w 9327949"/>
              <a:gd name="connsiteY28" fmla="*/ 1058865 h 1058865"/>
              <a:gd name="connsiteX29" fmla="*/ 4807989 w 9327949"/>
              <a:gd name="connsiteY29" fmla="*/ 1058865 h 1058865"/>
              <a:gd name="connsiteX30" fmla="*/ 3886645 w 9327949"/>
              <a:gd name="connsiteY30" fmla="*/ 1058865 h 1058865"/>
              <a:gd name="connsiteX31" fmla="*/ 3282701 w 9327949"/>
              <a:gd name="connsiteY31" fmla="*/ 1062005 h 1058865"/>
              <a:gd name="connsiteX32" fmla="*/ 2601658 w 9327949"/>
              <a:gd name="connsiteY32" fmla="*/ 1065546 h 1058865"/>
              <a:gd name="connsiteX33" fmla="*/ 2057218 w 9327949"/>
              <a:gd name="connsiteY33" fmla="*/ 1062072 h 1058865"/>
              <a:gd name="connsiteX34" fmla="*/ 1554658 w 9327949"/>
              <a:gd name="connsiteY34" fmla="*/ 1058865 h 1058865"/>
              <a:gd name="connsiteX35" fmla="*/ 906915 w 9327949"/>
              <a:gd name="connsiteY35" fmla="*/ 1058865 h 1058865"/>
              <a:gd name="connsiteX36" fmla="*/ 176481 w 9327949"/>
              <a:gd name="connsiteY36" fmla="*/ 1058865 h 1058865"/>
              <a:gd name="connsiteX37" fmla="*/ 0 w 9327949"/>
              <a:gd name="connsiteY37" fmla="*/ 882384 h 1058865"/>
              <a:gd name="connsiteX38" fmla="*/ 0 w 9327949"/>
              <a:gd name="connsiteY38" fmla="*/ 882388 h 1058865"/>
              <a:gd name="connsiteX39" fmla="*/ 0 w 9327949"/>
              <a:gd name="connsiteY39" fmla="*/ 617671 h 1058865"/>
              <a:gd name="connsiteX40" fmla="*/ 0 w 9327949"/>
              <a:gd name="connsiteY40" fmla="*/ 617671 h 1058865"/>
              <a:gd name="connsiteX41" fmla="*/ 0 w 9327949"/>
              <a:gd name="connsiteY41" fmla="*/ 176481 h 105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327949" h="1058865" extrusionOk="0">
                <a:moveTo>
                  <a:pt x="0" y="176481"/>
                </a:moveTo>
                <a:cubicBezTo>
                  <a:pt x="4934" y="65849"/>
                  <a:pt x="70369" y="17106"/>
                  <a:pt x="176481" y="0"/>
                </a:cubicBezTo>
                <a:cubicBezTo>
                  <a:pt x="440529" y="21226"/>
                  <a:pt x="711320" y="-9375"/>
                  <a:pt x="865570" y="0"/>
                </a:cubicBezTo>
                <a:cubicBezTo>
                  <a:pt x="1019820" y="9375"/>
                  <a:pt x="1354565" y="5862"/>
                  <a:pt x="1554658" y="0"/>
                </a:cubicBezTo>
                <a:lnTo>
                  <a:pt x="1554658" y="0"/>
                </a:lnTo>
                <a:cubicBezTo>
                  <a:pt x="1691740" y="-7970"/>
                  <a:pt x="1905332" y="20009"/>
                  <a:pt x="2067695" y="0"/>
                </a:cubicBezTo>
                <a:cubicBezTo>
                  <a:pt x="2230058" y="-20009"/>
                  <a:pt x="2417005" y="-23608"/>
                  <a:pt x="2604052" y="0"/>
                </a:cubicBezTo>
                <a:cubicBezTo>
                  <a:pt x="2791099" y="23608"/>
                  <a:pt x="3045751" y="27855"/>
                  <a:pt x="3163729" y="0"/>
                </a:cubicBezTo>
                <a:cubicBezTo>
                  <a:pt x="3281707" y="-27855"/>
                  <a:pt x="3584364" y="18625"/>
                  <a:pt x="3886645" y="0"/>
                </a:cubicBezTo>
                <a:cubicBezTo>
                  <a:pt x="4051498" y="-9804"/>
                  <a:pt x="4183177" y="16548"/>
                  <a:pt x="4439451" y="0"/>
                </a:cubicBezTo>
                <a:cubicBezTo>
                  <a:pt x="4695725" y="-16548"/>
                  <a:pt x="4712210" y="608"/>
                  <a:pt x="4939610" y="0"/>
                </a:cubicBezTo>
                <a:cubicBezTo>
                  <a:pt x="5167010" y="-608"/>
                  <a:pt x="5323540" y="-22496"/>
                  <a:pt x="5703009" y="0"/>
                </a:cubicBezTo>
                <a:cubicBezTo>
                  <a:pt x="6082478" y="22496"/>
                  <a:pt x="6188163" y="7160"/>
                  <a:pt x="6361112" y="0"/>
                </a:cubicBezTo>
                <a:cubicBezTo>
                  <a:pt x="6534061" y="-7160"/>
                  <a:pt x="6743689" y="23831"/>
                  <a:pt x="6913918" y="0"/>
                </a:cubicBezTo>
                <a:cubicBezTo>
                  <a:pt x="7084147" y="-23831"/>
                  <a:pt x="7313893" y="-6408"/>
                  <a:pt x="7519373" y="0"/>
                </a:cubicBezTo>
                <a:cubicBezTo>
                  <a:pt x="7724853" y="6408"/>
                  <a:pt x="7976693" y="-8160"/>
                  <a:pt x="8282772" y="0"/>
                </a:cubicBezTo>
                <a:cubicBezTo>
                  <a:pt x="8588851" y="8160"/>
                  <a:pt x="8851263" y="-19603"/>
                  <a:pt x="9151468" y="0"/>
                </a:cubicBezTo>
                <a:cubicBezTo>
                  <a:pt x="9255438" y="-2913"/>
                  <a:pt x="9314869" y="81907"/>
                  <a:pt x="9327949" y="176481"/>
                </a:cubicBezTo>
                <a:cubicBezTo>
                  <a:pt x="9310267" y="319115"/>
                  <a:pt x="9318025" y="502468"/>
                  <a:pt x="9327949" y="617671"/>
                </a:cubicBezTo>
                <a:lnTo>
                  <a:pt x="9327949" y="617671"/>
                </a:lnTo>
                <a:cubicBezTo>
                  <a:pt x="9318862" y="678506"/>
                  <a:pt x="9331989" y="773419"/>
                  <a:pt x="9327949" y="882388"/>
                </a:cubicBezTo>
                <a:lnTo>
                  <a:pt x="9327949" y="882384"/>
                </a:lnTo>
                <a:cubicBezTo>
                  <a:pt x="9325857" y="961857"/>
                  <a:pt x="9251612" y="1057967"/>
                  <a:pt x="9151468" y="1058865"/>
                </a:cubicBezTo>
                <a:cubicBezTo>
                  <a:pt x="8913958" y="1066831"/>
                  <a:pt x="8784830" y="1067958"/>
                  <a:pt x="8651310" y="1058865"/>
                </a:cubicBezTo>
                <a:cubicBezTo>
                  <a:pt x="8517790" y="1049772"/>
                  <a:pt x="8313629" y="1081091"/>
                  <a:pt x="8098503" y="1058865"/>
                </a:cubicBezTo>
                <a:cubicBezTo>
                  <a:pt x="7883377" y="1036639"/>
                  <a:pt x="7669819" y="1076071"/>
                  <a:pt x="7545697" y="1058865"/>
                </a:cubicBezTo>
                <a:cubicBezTo>
                  <a:pt x="7421575" y="1041659"/>
                  <a:pt x="7242819" y="1058945"/>
                  <a:pt x="6940242" y="1058865"/>
                </a:cubicBezTo>
                <a:cubicBezTo>
                  <a:pt x="6637665" y="1058785"/>
                  <a:pt x="6506185" y="1037858"/>
                  <a:pt x="6229491" y="1058865"/>
                </a:cubicBezTo>
                <a:cubicBezTo>
                  <a:pt x="5952797" y="1079872"/>
                  <a:pt x="5743284" y="1048516"/>
                  <a:pt x="5571388" y="1058865"/>
                </a:cubicBezTo>
                <a:cubicBezTo>
                  <a:pt x="5399492" y="1069214"/>
                  <a:pt x="5053236" y="1095891"/>
                  <a:pt x="4807989" y="1058865"/>
                </a:cubicBezTo>
                <a:cubicBezTo>
                  <a:pt x="4562742" y="1021839"/>
                  <a:pt x="4108931" y="1091566"/>
                  <a:pt x="3886645" y="1058865"/>
                </a:cubicBezTo>
                <a:cubicBezTo>
                  <a:pt x="3749398" y="1084645"/>
                  <a:pt x="3554568" y="1054795"/>
                  <a:pt x="3282701" y="1062005"/>
                </a:cubicBezTo>
                <a:cubicBezTo>
                  <a:pt x="3010834" y="1069215"/>
                  <a:pt x="2923201" y="1074270"/>
                  <a:pt x="2601658" y="1065546"/>
                </a:cubicBezTo>
                <a:cubicBezTo>
                  <a:pt x="2355064" y="1060189"/>
                  <a:pt x="2303833" y="1080189"/>
                  <a:pt x="2057218" y="1062072"/>
                </a:cubicBezTo>
                <a:cubicBezTo>
                  <a:pt x="1810603" y="1043955"/>
                  <a:pt x="1774454" y="1043303"/>
                  <a:pt x="1554658" y="1058865"/>
                </a:cubicBezTo>
                <a:cubicBezTo>
                  <a:pt x="1399642" y="1034859"/>
                  <a:pt x="1044542" y="1042719"/>
                  <a:pt x="906915" y="1058865"/>
                </a:cubicBezTo>
                <a:cubicBezTo>
                  <a:pt x="769288" y="1075011"/>
                  <a:pt x="392277" y="1073926"/>
                  <a:pt x="176481" y="1058865"/>
                </a:cubicBezTo>
                <a:cubicBezTo>
                  <a:pt x="76938" y="1069583"/>
                  <a:pt x="16827" y="975782"/>
                  <a:pt x="0" y="882384"/>
                </a:cubicBezTo>
                <a:lnTo>
                  <a:pt x="0" y="882388"/>
                </a:lnTo>
                <a:cubicBezTo>
                  <a:pt x="-11309" y="751068"/>
                  <a:pt x="12733" y="733086"/>
                  <a:pt x="0" y="617671"/>
                </a:cubicBezTo>
                <a:lnTo>
                  <a:pt x="0" y="617671"/>
                </a:lnTo>
                <a:cubicBezTo>
                  <a:pt x="5429" y="507224"/>
                  <a:pt x="13514" y="329775"/>
                  <a:pt x="0" y="176481"/>
                </a:cubicBezTo>
                <a:close/>
              </a:path>
            </a:pathLst>
          </a:custGeom>
          <a:noFill/>
          <a:ln w="57150">
            <a:solidFill>
              <a:schemeClr val="tx1">
                <a:lumMod val="50000"/>
                <a:lumOff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505225190">
                  <a:prstGeom prst="wedgeRoundRectCallout">
                    <a:avLst>
                      <a:gd name="adj1" fmla="val -22109"/>
                      <a:gd name="adj2" fmla="val 50631"/>
                      <a:gd name="adj3" fmla="val 16667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6110A89-5A9D-4499-B7B2-A9B8E08B1F64}"/>
              </a:ext>
            </a:extLst>
          </p:cNvPr>
          <p:cNvSpPr/>
          <p:nvPr/>
        </p:nvSpPr>
        <p:spPr>
          <a:xfrm>
            <a:off x="4878773" y="5677516"/>
            <a:ext cx="3365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>
                <a:solidFill>
                  <a:srgbClr val="C55A1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Incorrect! </a:t>
            </a:r>
            <a:r>
              <a:rPr lang="en-US" sz="2400">
                <a:solidFill>
                  <a:srgbClr val="27419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Try again.</a:t>
            </a:r>
          </a:p>
          <a:p>
            <a:pPr lvl="0">
              <a:defRPr/>
            </a:pPr>
            <a:endParaRPr lang="en-US" sz="2400">
              <a:solidFill>
                <a:srgbClr val="27419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FB_False_3">
            <a:extLst>
              <a:ext uri="{FF2B5EF4-FFF2-40B4-BE49-F238E27FC236}">
                <a16:creationId xmlns:a16="http://schemas.microsoft.com/office/drawing/2014/main" id="{081FEFFD-1713-4DF8-BF19-D6140D97162D}"/>
              </a:ext>
            </a:extLst>
          </p:cNvPr>
          <p:cNvSpPr txBox="1"/>
          <p:nvPr/>
        </p:nvSpPr>
        <p:spPr>
          <a:xfrm>
            <a:off x="2171140" y="5561003"/>
            <a:ext cx="8536628" cy="55220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</a:defRPr>
            </a:lvl1pPr>
          </a:lstStyle>
          <a:p>
            <a:pPr mar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>
                <a:solidFill>
                  <a:schemeClr val="accent2">
                    <a:lumMod val="75000"/>
                  </a:schemeClr>
                </a:solidFill>
              </a:rPr>
              <a:t>Excellent! </a:t>
            </a:r>
            <a:endParaRPr lang="en-GB" sz="2200">
              <a:solidFill>
                <a:srgbClr val="274193"/>
              </a:solidFill>
            </a:endParaRPr>
          </a:p>
        </p:txBody>
      </p:sp>
      <p:pic>
        <p:nvPicPr>
          <p:cNvPr id="40" name="Picture 2">
            <a:extLst>
              <a:ext uri="{FF2B5EF4-FFF2-40B4-BE49-F238E27FC236}">
                <a16:creationId xmlns:a16="http://schemas.microsoft.com/office/drawing/2014/main" id="{B5D779DC-FC56-4630-9FE8-F3015CECD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3629" y="1919263"/>
            <a:ext cx="2002016" cy="200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Google Shape;223;p10">
            <a:extLst>
              <a:ext uri="{FF2B5EF4-FFF2-40B4-BE49-F238E27FC236}">
                <a16:creationId xmlns:a16="http://schemas.microsoft.com/office/drawing/2014/main" id="{6017A933-858C-461D-8596-EF868DAFEC03}"/>
              </a:ext>
            </a:extLst>
          </p:cNvPr>
          <p:cNvSpPr txBox="1"/>
          <p:nvPr/>
        </p:nvSpPr>
        <p:spPr>
          <a:xfrm>
            <a:off x="1" y="1190441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800" b="0" kern="0" noProof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You </a:t>
            </a: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sym typeface="Arial"/>
              </a:rPr>
              <a:t>Do</a:t>
            </a:r>
            <a:endParaRPr kumimoji="0" lang="en-US" sz="28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1472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26" grpId="0"/>
      <p:bldP spid="27" grpId="0"/>
      <p:bldP spid="31" grpId="0" animBg="1"/>
      <p:bldP spid="32" grpId="0"/>
      <p:bldP spid="34" grpId="0" animBg="1"/>
      <p:bldP spid="35" grpId="0"/>
      <p:bldP spid="38" grpId="0"/>
      <p:bldP spid="38" grpId="1"/>
      <p:bldP spid="38" grpId="2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wsuiHeVS"/>
  <p:tag name="ARTICULATE_DESIGN_ID_1_OFFICE THEME" val="gcpX7HGJ"/>
  <p:tag name="ARTICULATE_SLIDE_COUNT" val="342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C9AB73789C774380AE96823B994B1F" ma:contentTypeVersion="5" ma:contentTypeDescription="Create a new document." ma:contentTypeScope="" ma:versionID="4be106dc3202de5e4496874d55a856e8">
  <xsd:schema xmlns:xsd="http://www.w3.org/2001/XMLSchema" xmlns:xs="http://www.w3.org/2001/XMLSchema" xmlns:p="http://schemas.microsoft.com/office/2006/metadata/properties" xmlns:ns3="08c46148-381b-4d1a-baf8-844283e29102" xmlns:ns4="e9f51e2d-9904-48f9-8735-56e0a4e7bd78" targetNamespace="http://schemas.microsoft.com/office/2006/metadata/properties" ma:root="true" ma:fieldsID="70c67e75f931f45feb33908ab6cb03fa" ns3:_="" ns4:_="">
    <xsd:import namespace="08c46148-381b-4d1a-baf8-844283e29102"/>
    <xsd:import namespace="e9f51e2d-9904-48f9-8735-56e0a4e7bd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c46148-381b-4d1a-baf8-844283e291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51e2d-9904-48f9-8735-56e0a4e7bd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8B0E39-C4C1-48C0-9B0B-E06D5316DFD8}">
  <ds:schemaRefs>
    <ds:schemaRef ds:uri="08c46148-381b-4d1a-baf8-844283e29102"/>
    <ds:schemaRef ds:uri="e9f51e2d-9904-48f9-8735-56e0a4e7bd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A0EC4C9-AD7E-4B90-AFC3-EF8E949339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573E1F-6800-4A33-9F09-CA26B3557896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08c46148-381b-4d1a-baf8-844283e29102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9f51e2d-9904-48f9-8735-56e0a4e7bd78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477</Words>
  <Application>Microsoft Office PowerPoint</Application>
  <PresentationFormat>Widescreen</PresentationFormat>
  <Paragraphs>88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Poppins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Abou Nasr</dc:creator>
  <cp:lastModifiedBy>Rania Khalil</cp:lastModifiedBy>
  <cp:revision>123</cp:revision>
  <dcterms:created xsi:type="dcterms:W3CDTF">2021-01-11T14:44:49Z</dcterms:created>
  <dcterms:modified xsi:type="dcterms:W3CDTF">2021-10-17T21:12:58Z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4C9C4EFE-3E9E-4C7C-A7CC-D0B2AF10668C</vt:lpwstr>
  </property>
  <property fmtid="{D5CDD505-2E9C-101B-9397-08002B2CF9AE}" pid="3" name="ArticulatePath">
    <vt:lpwstr>E.G2.U1.L1 _Slide 1__48</vt:lpwstr>
  </property>
  <property fmtid="{D5CDD505-2E9C-101B-9397-08002B2CF9AE}" pid="4" name="ContentTypeId">
    <vt:lpwstr>0x010100B2C9AB73789C774380AE96823B994B1F</vt:lpwstr>
  </property>
</Properties>
</file>