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heme/theme2.xml" ContentType="application/vnd.openxmlformats-officedocument.theme+xml"/>
  <Override PartName="/ppt/tags/tag4.xml" ContentType="application/vnd.openxmlformats-officedocument.presentationml.tags+xml"/>
  <Override PartName="/ppt/notesSlides/notesSlide1.xml" ContentType="application/vnd.openxmlformats-officedocument.presentationml.notesSlide+xml"/>
  <Override PartName="/ppt/tags/tag5.xml" ContentType="application/vnd.openxmlformats-officedocument.presentationml.tags+xml"/>
  <Override PartName="/ppt/notesSlides/notesSlide2.xml" ContentType="application/vnd.openxmlformats-officedocument.presentationml.notesSlide+xml"/>
  <Override PartName="/ppt/comments/comment1.xml" ContentType="application/vnd.openxmlformats-officedocument.presentationml.comments+xml"/>
  <Override PartName="/ppt/tags/tag6.xml" ContentType="application/vnd.openxmlformats-officedocument.presentationml.tags+xml"/>
  <Override PartName="/ppt/notesSlides/notesSlide3.xml" ContentType="application/vnd.openxmlformats-officedocument.presentationml.notesSlide+xml"/>
  <Override PartName="/ppt/comments/comment2.xml" ContentType="application/vnd.openxmlformats-officedocument.presentationml.comments+xml"/>
  <Override PartName="/ppt/tags/tag7.xml" ContentType="application/vnd.openxmlformats-officedocument.presentationml.tags+xml"/>
  <Override PartName="/ppt/notesSlides/notesSlide4.xml" ContentType="application/vnd.openxmlformats-officedocument.presentationml.notesSlide+xml"/>
  <Override PartName="/ppt/comments/comment3.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4" r:id="rId4"/>
  </p:sldMasterIdLst>
  <p:notesMasterIdLst>
    <p:notesMasterId r:id="rId9"/>
  </p:notesMasterIdLst>
  <p:sldIdLst>
    <p:sldId id="2105" r:id="rId5"/>
    <p:sldId id="2107" r:id="rId6"/>
    <p:sldId id="2145" r:id="rId7"/>
    <p:sldId id="2109" r:id="rId8"/>
  </p:sldIdLst>
  <p:sldSz cx="12192000" cy="6858000"/>
  <p:notesSz cx="6858000" cy="9144000"/>
  <p:custDataLst>
    <p:tags r:id="rId10"/>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488" userDrawn="1">
          <p15:clr>
            <a:srgbClr val="A4A3A4"/>
          </p15:clr>
        </p15:guide>
        <p15:guide id="2" pos="506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Rita Kassar" initials="RK" lastIdx="3" clrIdx="6">
    <p:extLst>
      <p:ext uri="{19B8F6BF-5375-455C-9EA6-DF929625EA0E}">
        <p15:presenceInfo xmlns:p15="http://schemas.microsoft.com/office/powerpoint/2012/main" userId="S::Rita.Kassar@qitabi.org::5460e9e5-99ec-4736-9ceb-a64d7832788a" providerId="AD"/>
      </p:ext>
    </p:extLst>
  </p:cmAuthor>
  <p:cmAuthor id="1" name="Rana Aridi" initials="" lastIdx="29" clrIdx="0"/>
  <p:cmAuthor id="8" name="Dany Aouad" initials="DA" lastIdx="1" clrIdx="7">
    <p:extLst>
      <p:ext uri="{19B8F6BF-5375-455C-9EA6-DF929625EA0E}">
        <p15:presenceInfo xmlns:p15="http://schemas.microsoft.com/office/powerpoint/2012/main" userId="S::Dany.Aouad@qitabi.org::d49ee0a1-a67e-483a-91b6-e3d7c013a9df" providerId="AD"/>
      </p:ext>
    </p:extLst>
  </p:cmAuthor>
  <p:cmAuthor id="2" name="Souhair Ghozayel" initials="SG" lastIdx="68" clrIdx="1">
    <p:extLst>
      <p:ext uri="{19B8F6BF-5375-455C-9EA6-DF929625EA0E}">
        <p15:presenceInfo xmlns:p15="http://schemas.microsoft.com/office/powerpoint/2012/main" userId="S::Souhair.Ghozayel@qitabi.org::c642db19-12cd-416a-820c-59b4ebaae96b" providerId="AD"/>
      </p:ext>
    </p:extLst>
  </p:cmAuthor>
  <p:cmAuthor id="9" name="Sara Kassab" initials="SK" lastIdx="26" clrIdx="8">
    <p:extLst>
      <p:ext uri="{19B8F6BF-5375-455C-9EA6-DF929625EA0E}">
        <p15:presenceInfo xmlns:p15="http://schemas.microsoft.com/office/powerpoint/2012/main" userId="S::Sara.Kassab@qitabi.org::ca60c3b0-9343-4f68-bdbe-1b892f45baad" providerId="AD"/>
      </p:ext>
    </p:extLst>
  </p:cmAuthor>
  <p:cmAuthor id="3" name="Kara McBride" initials="KM" lastIdx="42" clrIdx="2">
    <p:extLst>
      <p:ext uri="{19B8F6BF-5375-455C-9EA6-DF929625EA0E}">
        <p15:presenceInfo xmlns:p15="http://schemas.microsoft.com/office/powerpoint/2012/main" userId="S::Kara.McBride@worldlearning.org::c54b3836-24f4-4af9-a728-c5c0702254aa" providerId="AD"/>
      </p:ext>
    </p:extLst>
  </p:cmAuthor>
  <p:cmAuthor id="10" name="Zeina Abourousse" initials="ZA" lastIdx="1" clrIdx="9">
    <p:extLst>
      <p:ext uri="{19B8F6BF-5375-455C-9EA6-DF929625EA0E}">
        <p15:presenceInfo xmlns:p15="http://schemas.microsoft.com/office/powerpoint/2012/main" userId="S::Zeina.Abourousse@qitabi.org::0ac4309a-7c16-47ba-85d8-1b191b739971" providerId="AD"/>
      </p:ext>
    </p:extLst>
  </p:cmAuthor>
  <p:cmAuthor id="4" name="Rana Aridi" initials="RA" lastIdx="301" clrIdx="3">
    <p:extLst>
      <p:ext uri="{19B8F6BF-5375-455C-9EA6-DF929625EA0E}">
        <p15:presenceInfo xmlns:p15="http://schemas.microsoft.com/office/powerpoint/2012/main" userId="S::Rana.Aridi@qitabi.org::bc0141a6-272a-4f52-8dab-89dc569c7517" providerId="AD"/>
      </p:ext>
    </p:extLst>
  </p:cmAuthor>
  <p:cmAuthor id="11" name="Sara Kassab" initials="" lastIdx="1" clrIdx="10"/>
  <p:cmAuthor id="5" name="Rania Khalil" initials="RK" lastIdx="12" clrIdx="4">
    <p:extLst>
      <p:ext uri="{19B8F6BF-5375-455C-9EA6-DF929625EA0E}">
        <p15:presenceInfo xmlns:p15="http://schemas.microsoft.com/office/powerpoint/2012/main" userId="S::rania.khalil@worldlearning.org::7e639223-6b9f-4f28-9980-e129f81dacb7" providerId="AD"/>
      </p:ext>
    </p:extLst>
  </p:cmAuthor>
  <p:cmAuthor id="6" name="Elia Mansour" initials="EM" lastIdx="2" clrIdx="5">
    <p:extLst>
      <p:ext uri="{19B8F6BF-5375-455C-9EA6-DF929625EA0E}">
        <p15:presenceInfo xmlns:p15="http://schemas.microsoft.com/office/powerpoint/2012/main" userId="S::Elia.Mansour@qitabi.org::0ca26d34-a40f-4642-85d2-c962d07ad60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74193"/>
    <a:srgbClr val="DAB4BA"/>
    <a:srgbClr val="F3E1E7"/>
    <a:srgbClr val="E7D1D5"/>
    <a:srgbClr val="E0C2C7"/>
    <a:srgbClr val="E7CFD3"/>
    <a:srgbClr val="DFBDC3"/>
    <a:srgbClr val="D8B0B7"/>
    <a:srgbClr val="D2A2AA"/>
    <a:srgbClr val="A8B9E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284" autoAdjust="0"/>
    <p:restoredTop sz="61307" autoAdjust="0"/>
  </p:normalViewPr>
  <p:slideViewPr>
    <p:cSldViewPr snapToGrid="0">
      <p:cViewPr varScale="1">
        <p:scale>
          <a:sx n="70" d="100"/>
          <a:sy n="70" d="100"/>
        </p:scale>
        <p:origin x="1242" y="60"/>
      </p:cViewPr>
      <p:guideLst>
        <p:guide orient="horz" pos="1488"/>
        <p:guide pos="506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tags" Target="tags/tag1.xml"/><Relationship Id="rId4" Type="http://schemas.openxmlformats.org/officeDocument/2006/relationships/slideMaster" Target="slideMasters/slideMaster1.xml"/><Relationship Id="rId9" Type="http://schemas.openxmlformats.org/officeDocument/2006/relationships/notesMaster" Target="notesMasters/notesMaster1.xml"/><Relationship Id="rId14" Type="http://schemas.openxmlformats.org/officeDocument/2006/relationships/theme" Target="theme/theme1.xml"/></Relationships>
</file>

<file path=ppt/comments/comment1.xml><?xml version="1.0" encoding="utf-8"?>
<p:cmLst xmlns:a="http://schemas.openxmlformats.org/drawingml/2006/main" xmlns:r="http://schemas.openxmlformats.org/officeDocument/2006/relationships" xmlns:p="http://schemas.openxmlformats.org/presentationml/2006/main">
  <p:cm authorId="4" dt="2021-07-02T14:53:37.276" idx="299">
    <p:pos x="10" y="10"/>
    <p:text>DT: each empty cell becomes colored when tapped/clicked, and clear when tapped/clicked again.</p:text>
    <p:extLst>
      <p:ext uri="{C676402C-5697-4E1C-873F-D02D1690AC5C}">
        <p15:threadingInfo xmlns:p15="http://schemas.microsoft.com/office/powerpoint/2012/main" timeZoneBias="-180"/>
      </p:ext>
    </p:extLst>
  </p:cm>
  <p:cm authorId="4" dt="2021-07-02T14:54:05.290" idx="300">
    <p:pos x="106" y="106"/>
    <p:text>ID: allow 2 trials, then show correct answers.</p:text>
    <p:extLst>
      <p:ext uri="{C676402C-5697-4E1C-873F-D02D1690AC5C}">
        <p15:threadingInfo xmlns:p15="http://schemas.microsoft.com/office/powerpoint/2012/main" timeZoneBias="-18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3" dt="2021-01-15T13:32:19.011" idx="42">
    <p:pos x="10" y="10"/>
    <p:text>DT: Note animation in script.</p:text>
    <p:extLst>
      <p:ext uri="{C676402C-5697-4E1C-873F-D02D1690AC5C}">
        <p15:threadingInfo xmlns:p15="http://schemas.microsoft.com/office/powerpoint/2012/main" timeZoneBias="300"/>
      </p:ext>
    </p:extLst>
  </p:cm>
  <p:cm authorId="9" dt="2021-08-10T13:09:27.632" idx="18">
    <p:pos x="106" y="106"/>
    <p:text>[@Kara McBride] [@Souhair Ghozayel] [@Dany Aouad] [@Elia Mansour] I added this slide so it matches the next activity.</p:text>
    <p:extLst>
      <p:ext uri="{C676402C-5697-4E1C-873F-D02D1690AC5C}">
        <p15:threadingInfo xmlns:p15="http://schemas.microsoft.com/office/powerpoint/2012/main" timeZoneBias="-180"/>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11" dt="2021-01-10T09:15:53.349" idx="1">
    <p:pos x="6000" y="0"/>
    <p:text>DT: Feedback:
[If they choose the correct answer.] Great Job!
[If they choose the wrong answer.] Incorrect. The number should match the number of colored boxes.</p:text>
  </p:cm>
  <p:cm authorId="9" dt="2021-08-10T12:42:35.887" idx="19">
    <p:pos x="106" y="106"/>
    <p:text>[@Dany Aouad] [@Elia Mansour] The Feedback here doesn't show properly. The first one is correct, for the tea. BUT, for juice and soda, the statement "Who likes" shoudl be changed accordingly. So, for juice who likes juice...etc.</p:text>
    <p:extLst>
      <p:ext uri="{C676402C-5697-4E1C-873F-D02D1690AC5C}">
        <p15:threadingInfo xmlns:p15="http://schemas.microsoft.com/office/powerpoint/2012/main" timeZoneBias="-180"/>
      </p:ext>
    </p:extLst>
  </p:cm>
  <p:cm authorId="9" dt="2021-08-10T12:51:58.130" idx="20">
    <p:pos x="106" y="202"/>
    <p:text>For juice, boxes get colored before the hand points at them, this has to be swicthed to fit the rest.</p:text>
    <p:extLst>
      <p:ext uri="{C676402C-5697-4E1C-873F-D02D1690AC5C}">
        <p15:threadingInfo xmlns:p15="http://schemas.microsoft.com/office/powerpoint/2012/main" timeZoneBias="-180">
          <p15:parentCm authorId="9" idx="19"/>
        </p15:threadingInfo>
      </p:ext>
    </p:extLst>
  </p:cm>
  <p:cm authorId="9" dt="2021-08-10T12:52:38.489" idx="21">
    <p:pos x="106" y="298"/>
    <p:text>Also, for juice, the answer is missing Adham's name. The answer should be: Rabab, Ramzi, Mirvat, Nada, and Adham.</p:text>
    <p:extLst>
      <p:ext uri="{C676402C-5697-4E1C-873F-D02D1690AC5C}">
        <p15:threadingInfo xmlns:p15="http://schemas.microsoft.com/office/powerpoint/2012/main" timeZoneBias="-180">
          <p15:parentCm authorId="9" idx="19"/>
        </p15:threadingInfo>
      </p:ext>
    </p:extLst>
  </p:cm>
  <p:cm authorId="9" dt="2021-08-10T12:54:44.344" idx="22">
    <p:pos x="106" y="394"/>
    <p:text>Th hand for juice should continue staright until it reaches Adham's name, it shoudl restart when it reaches Mirvat.</p:text>
    <p:extLst>
      <p:ext uri="{C676402C-5697-4E1C-873F-D02D1690AC5C}">
        <p15:threadingInfo xmlns:p15="http://schemas.microsoft.com/office/powerpoint/2012/main" timeZoneBias="-180">
          <p15:parentCm authorId="9" idx="19"/>
        </p15:threadingInfo>
      </p:ext>
    </p:extLst>
  </p:cm>
  <p:cm authorId="9" dt="2021-08-10T12:55:03.987" idx="23">
    <p:pos x="106" y="490"/>
    <p:text>Colored boxes for tea should stay.</p:text>
    <p:extLst>
      <p:ext uri="{C676402C-5697-4E1C-873F-D02D1690AC5C}">
        <p15:threadingInfo xmlns:p15="http://schemas.microsoft.com/office/powerpoint/2012/main" timeZoneBias="-180">
          <p15:parentCm authorId="9" idx="19"/>
        </p15:threadingInfo>
      </p:ext>
    </p:extLst>
  </p:cm>
  <p:cm authorId="9" dt="2021-08-30T14:57:18.602" idx="24">
    <p:pos x="106" y="586"/>
    <p:text>[@Dany Aouad] Can this be reviewed please?</p:text>
    <p:extLst>
      <p:ext uri="{C676402C-5697-4E1C-873F-D02D1690AC5C}">
        <p15:threadingInfo xmlns:p15="http://schemas.microsoft.com/office/powerpoint/2012/main" timeZoneBias="-180">
          <p15:parentCm authorId="9" idx="19"/>
        </p15:threadingInfo>
      </p:ext>
    </p:extLst>
  </p:cm>
  <p:cm authorId="9" dt="2021-09-06T13:37:17.293" idx="25">
    <p:pos x="106" y="682"/>
    <p:text>Please review the animaion I fixed.</p:text>
    <p:extLst>
      <p:ext uri="{C676402C-5697-4E1C-873F-D02D1690AC5C}">
        <p15:threadingInfo xmlns:p15="http://schemas.microsoft.com/office/powerpoint/2012/main" timeZoneBias="-180">
          <p15:parentCm authorId="9" idx="19"/>
        </p15:threadingInfo>
      </p:ext>
    </p:extLst>
  </p:cm>
  <p:cm authorId="4" dt="2021-08-23T14:49:56.101" idx="301">
    <p:pos x="10" y="10"/>
    <p:text>&lt;@Elia Mansour&gt; the question and answer that appear on the slide don't match. Please make sure that all 3 questions and their matching answers appear on the slide gradually.</p:text>
    <p:extLst>
      <p:ext uri="{C676402C-5697-4E1C-873F-D02D1690AC5C}">
        <p15:threadingInfo xmlns:p15="http://schemas.microsoft.com/office/powerpoint/2012/main" timeZoneBias="-180"/>
      </p:ext>
    </p:extLst>
  </p:cm>
  <p:cm authorId="9" dt="2021-09-06T13:37:03.923" idx="26">
    <p:pos x="10" y="106"/>
    <p:text>[@Dany Aouad] This was fixed, can you please check.</p:text>
    <p:extLst>
      <p:ext uri="{C676402C-5697-4E1C-873F-D02D1690AC5C}">
        <p15:threadingInfo xmlns:p15="http://schemas.microsoft.com/office/powerpoint/2012/main" timeZoneBias="-180">
          <p15:parentCm authorId="4" idx="301"/>
        </p15:threadingInfo>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5148F39-9E46-4FB9-916A-D08E278FEF71}" type="datetimeFigureOut">
              <a:rPr lang="en-US" smtClean="0"/>
              <a:t>15-Oct-21</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3C47EA9-339C-40BE-A2F1-4795BE3FC0DC}" type="slidenum">
              <a:rPr lang="en-US" smtClean="0"/>
              <a:t>‹#›</a:t>
            </a:fld>
            <a:endParaRPr lang="en-US" dirty="0"/>
          </a:p>
        </p:txBody>
      </p:sp>
    </p:spTree>
    <p:extLst>
      <p:ext uri="{BB962C8B-B14F-4D97-AF65-F5344CB8AC3E}">
        <p14:creationId xmlns:p14="http://schemas.microsoft.com/office/powerpoint/2010/main" val="35057823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4"/>
        <p:cNvGrpSpPr/>
        <p:nvPr/>
      </p:nvGrpSpPr>
      <p:grpSpPr>
        <a:xfrm>
          <a:off x="0" y="0"/>
          <a:ext cx="0" cy="0"/>
          <a:chOff x="0" y="0"/>
          <a:chExt cx="0" cy="0"/>
        </a:xfrm>
      </p:grpSpPr>
      <p:sp>
        <p:nvSpPr>
          <p:cNvPr id="405" name="Google Shape;405;gb4d56b3cbb_1_29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06" name="Google Shape;406;gb4d56b3cbb_1_29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US" sz="1200" b="1" i="0" u="none" strike="noStrike">
                <a:solidFill>
                  <a:srgbClr val="000000"/>
                </a:solidFill>
                <a:latin typeface="Arial"/>
                <a:ea typeface="Arial"/>
                <a:cs typeface="Arial"/>
                <a:sym typeface="Arial"/>
              </a:rPr>
              <a:t>Narration/VO</a:t>
            </a:r>
            <a:r>
              <a:rPr lang="en" sz="1200" b="1" i="0" u="none" strike="noStrike">
                <a:solidFill>
                  <a:srgbClr val="000000"/>
                </a:solidFill>
                <a:latin typeface="Arial"/>
                <a:ea typeface="Arial"/>
                <a:cs typeface="Arial"/>
                <a:sym typeface="Arial"/>
              </a:rPr>
              <a:t>:</a:t>
            </a:r>
            <a:endParaRPr sz="1200"/>
          </a:p>
          <a:p>
            <a:pPr marL="0" lvl="0" indent="0" algn="l" rtl="0">
              <a:spcBef>
                <a:spcPts val="0"/>
              </a:spcBef>
              <a:spcAft>
                <a:spcPts val="0"/>
              </a:spcAft>
              <a:buNone/>
            </a:pPr>
            <a:r>
              <a:rPr lang="en" sz="1200"/>
              <a:t>Now it’s your turn! For this practice activity, you’re going to fill in a chart based on this short story. Let’s read the story together and then you fill in the chart.</a:t>
            </a:r>
            <a:endParaRPr sz="1200"/>
          </a:p>
          <a:p>
            <a:pPr marL="0" lvl="0" indent="0" algn="l" rtl="0">
              <a:spcBef>
                <a:spcPts val="0"/>
              </a:spcBef>
              <a:spcAft>
                <a:spcPts val="0"/>
              </a:spcAft>
              <a:buNone/>
            </a:pPr>
            <a:endParaRPr sz="1200"/>
          </a:p>
          <a:p>
            <a:r>
              <a:rPr lang="en-US" sz="1200">
                <a:solidFill>
                  <a:schemeClr val="dk1"/>
                </a:solidFill>
                <a:latin typeface="Poppins"/>
                <a:ea typeface="Poppins"/>
                <a:cs typeface="Poppins"/>
                <a:sym typeface="Poppins"/>
              </a:rPr>
              <a:t>Some friends went to the park together. </a:t>
            </a:r>
            <a:endParaRPr lang="en-US" sz="800"/>
          </a:p>
          <a:p>
            <a:r>
              <a:rPr lang="en-US" sz="1200" err="1">
                <a:solidFill>
                  <a:schemeClr val="dk1"/>
                </a:solidFill>
                <a:latin typeface="Poppins"/>
                <a:ea typeface="Poppins"/>
                <a:cs typeface="Poppins"/>
                <a:sym typeface="Poppins"/>
              </a:rPr>
              <a:t>Saja</a:t>
            </a:r>
            <a:r>
              <a:rPr lang="en-US" sz="1200">
                <a:solidFill>
                  <a:schemeClr val="dk1"/>
                </a:solidFill>
                <a:latin typeface="Poppins"/>
                <a:ea typeface="Poppins"/>
                <a:cs typeface="Poppins"/>
                <a:sym typeface="Poppins"/>
              </a:rPr>
              <a:t> and Tala played football. </a:t>
            </a:r>
            <a:endParaRPr lang="en-US" sz="800"/>
          </a:p>
          <a:p>
            <a:r>
              <a:rPr lang="en-US" sz="1200" b="1" i="0">
                <a:solidFill>
                  <a:schemeClr val="dk1"/>
                </a:solidFill>
                <a:latin typeface="Poppins"/>
                <a:ea typeface="Poppins"/>
                <a:cs typeface="Poppins"/>
                <a:sym typeface="Poppins"/>
              </a:rPr>
              <a:t>[Picture of swings appears.] </a:t>
            </a:r>
            <a:r>
              <a:rPr lang="en-US" sz="1200" err="1">
                <a:solidFill>
                  <a:schemeClr val="dk1"/>
                </a:solidFill>
                <a:latin typeface="Poppins"/>
                <a:ea typeface="Poppins"/>
                <a:cs typeface="Poppins"/>
                <a:sym typeface="Poppins"/>
              </a:rPr>
              <a:t>Naji</a:t>
            </a:r>
            <a:r>
              <a:rPr lang="en-US" sz="1200">
                <a:solidFill>
                  <a:schemeClr val="dk1"/>
                </a:solidFill>
                <a:latin typeface="Poppins"/>
                <a:ea typeface="Poppins"/>
                <a:cs typeface="Poppins"/>
                <a:sym typeface="Poppins"/>
              </a:rPr>
              <a:t>, Lara and Taj played on the swings. </a:t>
            </a:r>
            <a:endParaRPr lang="en-US" sz="800"/>
          </a:p>
          <a:p>
            <a:r>
              <a:rPr lang="en-US" sz="1200" b="1" i="0">
                <a:solidFill>
                  <a:schemeClr val="dk1"/>
                </a:solidFill>
                <a:latin typeface="Poppins"/>
                <a:ea typeface="Poppins"/>
                <a:cs typeface="Poppins"/>
                <a:sym typeface="Poppins"/>
              </a:rPr>
              <a:t>[Picture of slide appears.] </a:t>
            </a:r>
            <a:r>
              <a:rPr lang="en-US" sz="1200" err="1">
                <a:solidFill>
                  <a:schemeClr val="dk1"/>
                </a:solidFill>
                <a:latin typeface="Poppins"/>
                <a:ea typeface="Poppins"/>
                <a:cs typeface="Poppins"/>
                <a:sym typeface="Poppins"/>
              </a:rPr>
              <a:t>Faten</a:t>
            </a:r>
            <a:r>
              <a:rPr lang="en-US" sz="1200">
                <a:solidFill>
                  <a:schemeClr val="dk1"/>
                </a:solidFill>
                <a:latin typeface="Poppins"/>
                <a:ea typeface="Poppins"/>
                <a:cs typeface="Poppins"/>
                <a:sym typeface="Poppins"/>
              </a:rPr>
              <a:t>, Dana, Sam and Naser played on the slide.</a:t>
            </a:r>
          </a:p>
        </p:txBody>
      </p:sp>
      <p:sp>
        <p:nvSpPr>
          <p:cNvPr id="407" name="Google Shape;407;gb4d56b3cbb_1_29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 sz="1200" b="0" i="0" u="none" strike="noStrike" kern="1200" cap="none" spc="0" normalizeH="0" baseline="0" noProof="0">
                <a:ln>
                  <a:noFill/>
                </a:ln>
                <a:solidFill>
                  <a:prstClr val="black"/>
                </a:solidFill>
                <a:effectLst/>
                <a:uLnTx/>
                <a:uFillTx/>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sz="1200" b="0" i="0" u="none" strike="noStrike" kern="1200" cap="none" spc="0" normalizeH="0" baseline="0" noProof="0">
              <a:ln>
                <a:noFill/>
              </a:ln>
              <a:solidFill>
                <a:prstClr val="black"/>
              </a:solidFill>
              <a:effectLst/>
              <a:uLnTx/>
              <a:uFillTx/>
              <a:ea typeface="+mn-ea"/>
              <a:cs typeface="+mn-cs"/>
            </a:endParaRPr>
          </a:p>
        </p:txBody>
      </p:sp>
    </p:spTree>
    <p:extLst>
      <p:ext uri="{BB962C8B-B14F-4D97-AF65-F5344CB8AC3E}">
        <p14:creationId xmlns:p14="http://schemas.microsoft.com/office/powerpoint/2010/main" val="6318389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4"/>
        <p:cNvGrpSpPr/>
        <p:nvPr/>
      </p:nvGrpSpPr>
      <p:grpSpPr>
        <a:xfrm>
          <a:off x="0" y="0"/>
          <a:ext cx="0" cy="0"/>
          <a:chOff x="0" y="0"/>
          <a:chExt cx="0" cy="0"/>
        </a:xfrm>
      </p:grpSpPr>
      <p:sp>
        <p:nvSpPr>
          <p:cNvPr id="405" name="Google Shape;405;gb4d56b3cbb_1_29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06" name="Google Shape;406;gb4d56b3cbb_1_29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r>
              <a:rPr lang="en-US" sz="1200" b="1" i="0" u="none" strike="noStrike">
                <a:solidFill>
                  <a:srgbClr val="000000"/>
                </a:solidFill>
                <a:latin typeface="Arial"/>
                <a:ea typeface="Arial"/>
                <a:cs typeface="Arial"/>
                <a:sym typeface="Arial"/>
              </a:rPr>
              <a:t>Narration/VO</a:t>
            </a:r>
            <a:r>
              <a:rPr lang="en" sz="1200" b="1" i="0" u="none" strike="noStrike">
                <a:solidFill>
                  <a:srgbClr val="000000"/>
                </a:solidFill>
                <a:latin typeface="Arial"/>
                <a:ea typeface="Arial"/>
                <a:cs typeface="Arial"/>
                <a:sym typeface="Arial"/>
              </a:rPr>
              <a:t>: </a:t>
            </a:r>
            <a:r>
              <a:rPr lang="en-US" sz="1200"/>
              <a:t>Now complete the summary chart by coloring the correct number of boxes next to each game that the children played. Press ‘next’ to finish.</a:t>
            </a:r>
            <a:endParaRPr sz="1200"/>
          </a:p>
          <a:p>
            <a:pPr marL="0" lvl="0" indent="0" algn="l" rtl="0">
              <a:spcBef>
                <a:spcPts val="0"/>
              </a:spcBef>
              <a:spcAft>
                <a:spcPts val="0"/>
              </a:spcAft>
              <a:buNone/>
            </a:pPr>
            <a:r>
              <a:rPr lang="en" sz="1200"/>
              <a:t>[Click to </a:t>
            </a:r>
            <a:r>
              <a:rPr lang="en" sz="1200" b="1"/>
              <a:t>Read the text in the box</a:t>
            </a:r>
            <a:r>
              <a:rPr lang="en" sz="1200"/>
              <a:t>]</a:t>
            </a:r>
            <a:endParaRPr sz="1200"/>
          </a:p>
        </p:txBody>
      </p:sp>
      <p:sp>
        <p:nvSpPr>
          <p:cNvPr id="407" name="Google Shape;407;gb4d56b3cbb_1_29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 sz="1200" b="0" i="0" u="none" strike="noStrike" kern="1200" cap="none" spc="0" normalizeH="0" baseline="0" noProof="0">
                <a:ln>
                  <a:noFill/>
                </a:ln>
                <a:solidFill>
                  <a:prstClr val="black"/>
                </a:solidFill>
                <a:effectLst/>
                <a:uLnTx/>
                <a:uFillTx/>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sz="1200" b="0" i="0" u="none" strike="noStrike" kern="1200" cap="none" spc="0" normalizeH="0" baseline="0" noProof="0">
              <a:ln>
                <a:noFill/>
              </a:ln>
              <a:solidFill>
                <a:prstClr val="black"/>
              </a:solidFill>
              <a:effectLst/>
              <a:uLnTx/>
              <a:uFillTx/>
              <a:ea typeface="+mn-ea"/>
              <a:cs typeface="+mn-cs"/>
            </a:endParaRPr>
          </a:p>
        </p:txBody>
      </p:sp>
    </p:spTree>
    <p:extLst>
      <p:ext uri="{BB962C8B-B14F-4D97-AF65-F5344CB8AC3E}">
        <p14:creationId xmlns:p14="http://schemas.microsoft.com/office/powerpoint/2010/main" val="7636577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4"/>
        <p:cNvGrpSpPr/>
        <p:nvPr/>
      </p:nvGrpSpPr>
      <p:grpSpPr>
        <a:xfrm>
          <a:off x="0" y="0"/>
          <a:ext cx="0" cy="0"/>
          <a:chOff x="0" y="0"/>
          <a:chExt cx="0" cy="0"/>
        </a:xfrm>
      </p:grpSpPr>
      <p:sp>
        <p:nvSpPr>
          <p:cNvPr id="405" name="Google Shape;405;gb4d56b3cbb_1_29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06" name="Google Shape;406;gb4d56b3cbb_1_29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US" sz="1200" b="1" i="0" u="none" strike="noStrike">
                <a:solidFill>
                  <a:srgbClr val="000000"/>
                </a:solidFill>
                <a:latin typeface="Arial"/>
                <a:ea typeface="Arial"/>
                <a:cs typeface="Arial"/>
                <a:sym typeface="Arial"/>
              </a:rPr>
              <a:t>Narration/VO</a:t>
            </a:r>
            <a:r>
              <a:rPr lang="en" sz="1200" b="1" i="0" u="none" strike="noStrike">
                <a:solidFill>
                  <a:srgbClr val="000000"/>
                </a:solidFill>
                <a:latin typeface="Arial"/>
                <a:ea typeface="Arial"/>
                <a:cs typeface="Arial"/>
                <a:sym typeface="Arial"/>
              </a:rPr>
              <a:t>: </a:t>
            </a:r>
          </a:p>
          <a:p>
            <a:pPr marL="0" marR="0" lvl="0" indent="0" algn="l" rtl="0">
              <a:lnSpc>
                <a:spcPct val="100000"/>
              </a:lnSpc>
              <a:spcBef>
                <a:spcPts val="0"/>
              </a:spcBef>
              <a:spcAft>
                <a:spcPts val="0"/>
              </a:spcAft>
              <a:buClr>
                <a:srgbClr val="000000"/>
              </a:buClr>
              <a:buSzPts val="1200"/>
              <a:buFont typeface="Arial"/>
              <a:buNone/>
            </a:pPr>
            <a:r>
              <a:rPr lang="en-GB" sz="1200" b="0" i="0" u="none" strike="noStrike">
                <a:solidFill>
                  <a:srgbClr val="000000"/>
                </a:solidFill>
                <a:latin typeface="Arial"/>
                <a:ea typeface="Arial"/>
                <a:cs typeface="Arial"/>
                <a:sym typeface="Arial"/>
              </a:rPr>
              <a:t>Are you ready for more practice?</a:t>
            </a:r>
          </a:p>
          <a:p>
            <a:pPr marL="0" marR="0" lvl="0" indent="0" algn="l" rtl="0">
              <a:lnSpc>
                <a:spcPct val="100000"/>
              </a:lnSpc>
              <a:spcBef>
                <a:spcPts val="0"/>
              </a:spcBef>
              <a:spcAft>
                <a:spcPts val="0"/>
              </a:spcAft>
              <a:buClr>
                <a:srgbClr val="000000"/>
              </a:buClr>
              <a:buSzPts val="1200"/>
              <a:buFont typeface="Arial"/>
              <a:buNone/>
            </a:pPr>
            <a:r>
              <a:rPr lang="en-GB" sz="1200" b="0" i="0" u="none" strike="noStrike">
                <a:solidFill>
                  <a:srgbClr val="000000"/>
                </a:solidFill>
                <a:latin typeface="Arial"/>
                <a:ea typeface="Arial"/>
                <a:cs typeface="Arial"/>
                <a:sym typeface="Arial"/>
              </a:rPr>
              <a:t>For this practice activity, you’re going to fill in a chart based on this short story. Read the story, then fill the chart. </a:t>
            </a:r>
          </a:p>
          <a:p>
            <a:pPr marL="0" marR="0" lvl="0" indent="0" algn="l" rtl="0">
              <a:lnSpc>
                <a:spcPct val="100000"/>
              </a:lnSpc>
              <a:spcBef>
                <a:spcPts val="0"/>
              </a:spcBef>
              <a:spcAft>
                <a:spcPts val="0"/>
              </a:spcAft>
              <a:buClr>
                <a:srgbClr val="000000"/>
              </a:buClr>
              <a:buSzPts val="1200"/>
              <a:buFont typeface="Arial"/>
              <a:buNone/>
            </a:pPr>
            <a:endParaRPr lang="en-GB" sz="1200" b="0" i="0" u="none" strike="noStrik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r>
              <a:rPr lang="en-GB" sz="1200" b="0" i="0" u="none" strike="noStrike">
                <a:solidFill>
                  <a:srgbClr val="000000"/>
                </a:solidFill>
                <a:latin typeface="Arial"/>
                <a:ea typeface="Arial"/>
                <a:cs typeface="Arial"/>
                <a:sym typeface="Arial"/>
              </a:rPr>
              <a:t>A family wanted to buy their </a:t>
            </a:r>
            <a:r>
              <a:rPr lang="en-GB" sz="1200" b="0" i="0" u="none" strike="noStrike" err="1">
                <a:solidFill>
                  <a:srgbClr val="000000"/>
                </a:solidFill>
                <a:latin typeface="Arial"/>
                <a:ea typeface="Arial"/>
                <a:cs typeface="Arial"/>
                <a:sym typeface="Arial"/>
              </a:rPr>
              <a:t>favorite</a:t>
            </a:r>
            <a:r>
              <a:rPr lang="en-GB" sz="1200" b="0" i="0" u="none" strike="noStrike">
                <a:solidFill>
                  <a:srgbClr val="000000"/>
                </a:solidFill>
                <a:latin typeface="Arial"/>
                <a:ea typeface="Arial"/>
                <a:cs typeface="Arial"/>
                <a:sym typeface="Arial"/>
              </a:rPr>
              <a:t> drinks. </a:t>
            </a: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[Picture of tea appears with its text.] </a:t>
            </a:r>
          </a:p>
          <a:p>
            <a:pPr marL="0" marR="0" lvl="0" indent="0" algn="l" rtl="0">
              <a:lnSpc>
                <a:spcPct val="100000"/>
              </a:lnSpc>
              <a:spcBef>
                <a:spcPts val="0"/>
              </a:spcBef>
              <a:spcAft>
                <a:spcPts val="0"/>
              </a:spcAft>
              <a:buClr>
                <a:srgbClr val="000000"/>
              </a:buClr>
              <a:buSzPts val="1200"/>
              <a:buFont typeface="Arial"/>
              <a:buNone/>
            </a:pPr>
            <a:r>
              <a:rPr lang="en-GB" sz="1200" b="0" i="0" u="none" strike="noStrike">
                <a:solidFill>
                  <a:srgbClr val="000000"/>
                </a:solidFill>
                <a:latin typeface="Arial"/>
                <a:ea typeface="Arial"/>
                <a:cs typeface="Arial"/>
                <a:sym typeface="Arial"/>
              </a:rPr>
              <a:t>Rabab and Ramzi are the only ones who liked tea. </a:t>
            </a: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[Picture of soda appears with its text.] </a:t>
            </a:r>
          </a:p>
          <a:p>
            <a:pPr marL="0" marR="0" lvl="0" indent="0" algn="l" rtl="0">
              <a:lnSpc>
                <a:spcPct val="100000"/>
              </a:lnSpc>
              <a:spcBef>
                <a:spcPts val="0"/>
              </a:spcBef>
              <a:spcAft>
                <a:spcPts val="0"/>
              </a:spcAft>
              <a:buClr>
                <a:srgbClr val="000000"/>
              </a:buClr>
              <a:buSzPts val="1200"/>
              <a:buFont typeface="Arial"/>
              <a:buNone/>
            </a:pPr>
            <a:r>
              <a:rPr lang="en-GB" sz="1200" b="0" i="0" u="none" strike="noStrike">
                <a:solidFill>
                  <a:srgbClr val="000000"/>
                </a:solidFill>
                <a:latin typeface="Arial"/>
                <a:ea typeface="Arial"/>
                <a:cs typeface="Arial"/>
                <a:sym typeface="Arial"/>
              </a:rPr>
              <a:t>As for soda, Rabab, Ramzi, </a:t>
            </a:r>
            <a:r>
              <a:rPr lang="en-GB" sz="1200" b="0" i="0" u="none" strike="noStrike" err="1">
                <a:solidFill>
                  <a:srgbClr val="000000"/>
                </a:solidFill>
                <a:latin typeface="Arial"/>
                <a:ea typeface="Arial"/>
                <a:cs typeface="Arial"/>
                <a:sym typeface="Arial"/>
              </a:rPr>
              <a:t>Mirvat</a:t>
            </a:r>
            <a:r>
              <a:rPr lang="en-GB" sz="1200" b="0" i="0" u="none" strike="noStrike">
                <a:solidFill>
                  <a:srgbClr val="000000"/>
                </a:solidFill>
                <a:latin typeface="Arial"/>
                <a:ea typeface="Arial"/>
                <a:cs typeface="Arial"/>
                <a:sym typeface="Arial"/>
              </a:rPr>
              <a:t> and Nada liked to drink it. </a:t>
            </a:r>
          </a:p>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r>
              <a:rPr lang="en-GB" sz="1200" b="1" i="0" u="none" strike="noStrike">
                <a:solidFill>
                  <a:srgbClr val="000000"/>
                </a:solidFill>
                <a:latin typeface="Arial"/>
                <a:ea typeface="Arial"/>
                <a:cs typeface="Arial"/>
                <a:sym typeface="Arial"/>
              </a:rPr>
              <a:t>[Picture of juice appears with its text.] </a:t>
            </a:r>
          </a:p>
          <a:p>
            <a:pPr marL="0" marR="0" lvl="0" indent="0" algn="l" rtl="0">
              <a:lnSpc>
                <a:spcPct val="100000"/>
              </a:lnSpc>
              <a:spcBef>
                <a:spcPts val="0"/>
              </a:spcBef>
              <a:spcAft>
                <a:spcPts val="0"/>
              </a:spcAft>
              <a:buClr>
                <a:srgbClr val="000000"/>
              </a:buClr>
              <a:buSzPts val="1200"/>
              <a:buFont typeface="Arial"/>
              <a:buNone/>
            </a:pPr>
            <a:r>
              <a:rPr lang="en-GB" sz="1200" b="0" i="0" u="none" strike="noStrike">
                <a:solidFill>
                  <a:srgbClr val="000000"/>
                </a:solidFill>
                <a:latin typeface="Arial"/>
                <a:ea typeface="Arial"/>
                <a:cs typeface="Arial"/>
                <a:sym typeface="Arial"/>
              </a:rPr>
              <a:t>But everyone enjoyed and liked to drink juice.</a:t>
            </a:r>
            <a:endParaRPr lang="en-US" sz="1200" b="0">
              <a:solidFill>
                <a:schemeClr val="dk1"/>
              </a:solidFill>
              <a:latin typeface="Poppins"/>
              <a:ea typeface="Poppins"/>
              <a:cs typeface="Poppins"/>
              <a:sym typeface="Poppins"/>
            </a:endParaRPr>
          </a:p>
        </p:txBody>
      </p:sp>
      <p:sp>
        <p:nvSpPr>
          <p:cNvPr id="407" name="Google Shape;407;gb4d56b3cbb_1_29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 sz="1200" b="0" i="0" u="none" strike="noStrike" kern="1200" cap="none" spc="0" normalizeH="0" baseline="0" noProof="0">
                <a:ln>
                  <a:noFill/>
                </a:ln>
                <a:solidFill>
                  <a:prstClr val="black"/>
                </a:solidFill>
                <a:effectLst/>
                <a:uLnTx/>
                <a:uFillTx/>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sz="1200" b="0" i="0" u="none" strike="noStrike" kern="1200" cap="none" spc="0" normalizeH="0" baseline="0" noProof="0">
              <a:ln>
                <a:noFill/>
              </a:ln>
              <a:solidFill>
                <a:prstClr val="black"/>
              </a:solidFill>
              <a:effectLst/>
              <a:uLnTx/>
              <a:uFillTx/>
              <a:ea typeface="+mn-ea"/>
              <a:cs typeface="+mn-cs"/>
            </a:endParaRPr>
          </a:p>
        </p:txBody>
      </p:sp>
    </p:spTree>
    <p:extLst>
      <p:ext uri="{BB962C8B-B14F-4D97-AF65-F5344CB8AC3E}">
        <p14:creationId xmlns:p14="http://schemas.microsoft.com/office/powerpoint/2010/main" val="276810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2"/>
        <p:cNvGrpSpPr/>
        <p:nvPr/>
      </p:nvGrpSpPr>
      <p:grpSpPr>
        <a:xfrm>
          <a:off x="0" y="0"/>
          <a:ext cx="0" cy="0"/>
          <a:chOff x="0" y="0"/>
          <a:chExt cx="0" cy="0"/>
        </a:xfrm>
      </p:grpSpPr>
      <p:sp>
        <p:nvSpPr>
          <p:cNvPr id="423" name="Google Shape;423;gb4d56b3cbb_1_30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24" name="Google Shape;424;gb4d56b3cbb_1_30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US" sz="1200" b="1" i="0" u="none" strike="noStrike">
                <a:solidFill>
                  <a:srgbClr val="000000"/>
                </a:solidFill>
                <a:latin typeface="Arial"/>
                <a:ea typeface="Arial"/>
                <a:cs typeface="Arial"/>
                <a:sym typeface="Arial"/>
              </a:rPr>
              <a:t>Narration/VO: </a:t>
            </a:r>
            <a:r>
              <a:rPr lang="en-US" sz="1200"/>
              <a:t>This chart summarizes what the members of this family prefer to drink. Let’s see if you can use it to answer the following questions: </a:t>
            </a:r>
          </a:p>
          <a:p>
            <a:pPr marL="0" lvl="0" indent="0" algn="l" rtl="0">
              <a:spcBef>
                <a:spcPts val="0"/>
              </a:spcBef>
              <a:spcAft>
                <a:spcPts val="0"/>
              </a:spcAft>
              <a:buNone/>
            </a:pPr>
            <a:r>
              <a:rPr lang="en" sz="1200"/>
              <a:t>Who likes tea? </a:t>
            </a:r>
          </a:p>
          <a:p>
            <a:pPr marL="0" lvl="0" indent="0" algn="l" rtl="0">
              <a:spcBef>
                <a:spcPts val="0"/>
              </a:spcBef>
              <a:spcAft>
                <a:spcPts val="0"/>
              </a:spcAft>
              <a:buNone/>
            </a:pPr>
            <a:r>
              <a:rPr lang="en" sz="1200"/>
              <a:t>Type the names on the line. </a:t>
            </a:r>
          </a:p>
          <a:p>
            <a:pPr marL="0" lvl="0" indent="0" algn="l" rtl="0">
              <a:spcBef>
                <a:spcPts val="0"/>
              </a:spcBef>
              <a:spcAft>
                <a:spcPts val="0"/>
              </a:spcAft>
              <a:buNone/>
            </a:pPr>
            <a:r>
              <a:rPr lang="en" sz="1200"/>
              <a:t>[Pause to give time to think.] </a:t>
            </a:r>
            <a:r>
              <a:rPr lang="en" sz="1200" b="1" i="1"/>
              <a:t>[Names appear on the slide: Rabab and Ramzi.]</a:t>
            </a:r>
          </a:p>
          <a:p>
            <a:pPr marL="0" lvl="0" indent="0" algn="l" rtl="0">
              <a:spcBef>
                <a:spcPts val="0"/>
              </a:spcBef>
              <a:spcAft>
                <a:spcPts val="0"/>
              </a:spcAft>
              <a:buNone/>
            </a:pPr>
            <a:r>
              <a:rPr lang="en" sz="1200"/>
              <a:t>Who likes juice? </a:t>
            </a:r>
            <a:r>
              <a:rPr lang="en" sz="1200" b="1" i="1"/>
              <a:t>[Sentence appear on the slide.]</a:t>
            </a:r>
          </a:p>
          <a:p>
            <a:pPr marL="0" marR="0" lvl="0" indent="0" algn="l" defTabSz="914400" rtl="0" eaLnBrk="1" fontAlgn="auto" latinLnBrk="0" hangingPunct="1">
              <a:lnSpc>
                <a:spcPct val="100000"/>
              </a:lnSpc>
              <a:spcBef>
                <a:spcPts val="0"/>
              </a:spcBef>
              <a:spcAft>
                <a:spcPts val="0"/>
              </a:spcAft>
              <a:buClrTx/>
              <a:buSzTx/>
              <a:buFontTx/>
              <a:buNone/>
              <a:tabLst/>
              <a:defRPr/>
            </a:pPr>
            <a:r>
              <a:rPr lang="en" sz="1200"/>
              <a:t>Type the names on the line. </a:t>
            </a:r>
          </a:p>
          <a:p>
            <a:pPr marL="0" marR="0" lvl="0" indent="0" algn="l" defTabSz="914400" rtl="0" eaLnBrk="1" fontAlgn="auto" latinLnBrk="0" hangingPunct="1">
              <a:lnSpc>
                <a:spcPct val="100000"/>
              </a:lnSpc>
              <a:spcBef>
                <a:spcPts val="0"/>
              </a:spcBef>
              <a:spcAft>
                <a:spcPts val="0"/>
              </a:spcAft>
              <a:buClrTx/>
              <a:buSzTx/>
              <a:buFontTx/>
              <a:buNone/>
              <a:tabLst/>
              <a:defRPr/>
            </a:pPr>
            <a:r>
              <a:rPr lang="en" sz="1200"/>
              <a:t>[Pause to give time to think.] </a:t>
            </a:r>
            <a:r>
              <a:rPr lang="en" sz="1200" b="1" i="1"/>
              <a:t>[Names appear on the slide: Rabab, Ramzi, Mirvat, Nada, and Adham.]</a:t>
            </a:r>
            <a:endParaRPr lang="en" sz="1200"/>
          </a:p>
          <a:p>
            <a:pPr marL="0" marR="0" lvl="0" indent="0" algn="l" defTabSz="914400" rtl="0" eaLnBrk="1" fontAlgn="auto" latinLnBrk="0" hangingPunct="1">
              <a:lnSpc>
                <a:spcPct val="100000"/>
              </a:lnSpc>
              <a:spcBef>
                <a:spcPts val="0"/>
              </a:spcBef>
              <a:spcAft>
                <a:spcPts val="0"/>
              </a:spcAft>
              <a:buClrTx/>
              <a:buSzTx/>
              <a:buFontTx/>
              <a:buNone/>
              <a:tabLst/>
              <a:defRPr/>
            </a:pPr>
            <a:r>
              <a:rPr lang="en" sz="1200"/>
              <a:t>Who likes soda? </a:t>
            </a:r>
            <a:r>
              <a:rPr lang="en" sz="1200" b="1" i="1"/>
              <a:t>[Sentence appear on the slide.]</a:t>
            </a:r>
            <a:endParaRPr lang="en" sz="1200"/>
          </a:p>
          <a:p>
            <a:pPr marL="0" marR="0" lvl="0" indent="0" algn="l" defTabSz="914400" rtl="0" eaLnBrk="1" fontAlgn="auto" latinLnBrk="0" hangingPunct="1">
              <a:lnSpc>
                <a:spcPct val="100000"/>
              </a:lnSpc>
              <a:spcBef>
                <a:spcPts val="0"/>
              </a:spcBef>
              <a:spcAft>
                <a:spcPts val="0"/>
              </a:spcAft>
              <a:buClrTx/>
              <a:buSzTx/>
              <a:buFontTx/>
              <a:buNone/>
              <a:tabLst/>
              <a:defRPr/>
            </a:pPr>
            <a:r>
              <a:rPr lang="en" sz="1200"/>
              <a:t>Type the names on the line. </a:t>
            </a:r>
          </a:p>
          <a:p>
            <a:pPr marL="0" marR="0" lvl="0" indent="0" algn="l" defTabSz="914400" rtl="0" eaLnBrk="1" fontAlgn="auto" latinLnBrk="0" hangingPunct="1">
              <a:lnSpc>
                <a:spcPct val="100000"/>
              </a:lnSpc>
              <a:spcBef>
                <a:spcPts val="0"/>
              </a:spcBef>
              <a:spcAft>
                <a:spcPts val="0"/>
              </a:spcAft>
              <a:buClrTx/>
              <a:buSzTx/>
              <a:buFontTx/>
              <a:buNone/>
              <a:tabLst/>
              <a:defRPr/>
            </a:pPr>
            <a:r>
              <a:rPr lang="en" sz="1200"/>
              <a:t>[Pause to give time to think.] </a:t>
            </a:r>
            <a:r>
              <a:rPr lang="en" sz="1200" b="1" i="1"/>
              <a:t>[Names appear on the slide: Rabab, Ramzi, Mirvat, and Nada.]</a:t>
            </a:r>
            <a:endParaRPr lang="en" sz="1200"/>
          </a:p>
          <a:p>
            <a:pPr marL="0" marR="0" lvl="0" indent="0" algn="l" defTabSz="914400" rtl="0" eaLnBrk="1" fontAlgn="auto" latinLnBrk="0" hangingPunct="1">
              <a:lnSpc>
                <a:spcPct val="100000"/>
              </a:lnSpc>
              <a:spcBef>
                <a:spcPts val="0"/>
              </a:spcBef>
              <a:spcAft>
                <a:spcPts val="0"/>
              </a:spcAft>
              <a:buClrTx/>
              <a:buSzTx/>
              <a:buFontTx/>
              <a:buNone/>
              <a:tabLst/>
              <a:defRPr/>
            </a:pPr>
            <a:endParaRPr lang="en" sz="1200"/>
          </a:p>
          <a:p>
            <a:pPr marL="0" lvl="0" indent="0" algn="l" rtl="0">
              <a:spcBef>
                <a:spcPts val="0"/>
              </a:spcBef>
              <a:spcAft>
                <a:spcPts val="0"/>
              </a:spcAft>
              <a:buNone/>
            </a:pPr>
            <a:endParaRPr sz="1200"/>
          </a:p>
        </p:txBody>
      </p:sp>
      <p:sp>
        <p:nvSpPr>
          <p:cNvPr id="425" name="Google Shape;425;gb4d56b3cbb_1_30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 sz="1200" b="0" i="0" u="none" strike="noStrike" kern="1200" cap="none" spc="0" normalizeH="0" baseline="0" noProof="0">
                <a:ln>
                  <a:noFill/>
                </a:ln>
                <a:solidFill>
                  <a:prstClr val="black"/>
                </a:solidFill>
                <a:effectLst/>
                <a:uLnTx/>
                <a:uFillTx/>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sz="1200" b="0" i="0" u="none" strike="noStrike" kern="1200" cap="none" spc="0" normalizeH="0" baseline="0" noProof="0">
              <a:ln>
                <a:noFill/>
              </a:ln>
              <a:solidFill>
                <a:prstClr val="black"/>
              </a:solidFill>
              <a:effectLst/>
              <a:uLnTx/>
              <a:uFillTx/>
              <a:ea typeface="+mn-ea"/>
              <a:cs typeface="+mn-cs"/>
            </a:endParaRPr>
          </a:p>
        </p:txBody>
      </p:sp>
    </p:spTree>
    <p:extLst>
      <p:ext uri="{BB962C8B-B14F-4D97-AF65-F5344CB8AC3E}">
        <p14:creationId xmlns:p14="http://schemas.microsoft.com/office/powerpoint/2010/main" val="244526928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BD2C4D15-71B1-4028-B46F-4EE71232F863}" type="datetimeFigureOut">
              <a:rPr lang="en-US" smtClean="0"/>
              <a:t>15-Oct-21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09E340D-D49F-4060-B830-48E207260F1E}" type="slidenum">
              <a:rPr lang="en-US" smtClean="0"/>
              <a:t>‹#›</a:t>
            </a:fld>
            <a:endParaRPr lang="en-US" dirty="0"/>
          </a:p>
        </p:txBody>
      </p:sp>
      <p:pic>
        <p:nvPicPr>
          <p:cNvPr id="8" name="Picture 7">
            <a:extLst>
              <a:ext uri="{FF2B5EF4-FFF2-40B4-BE49-F238E27FC236}">
                <a16:creationId xmlns:a16="http://schemas.microsoft.com/office/drawing/2014/main" id="{014B69B2-7E51-4D7A-8F96-6B4E0EFA618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8" y="0"/>
            <a:ext cx="12187263" cy="6858000"/>
          </a:xfrm>
          <a:prstGeom prst="rect">
            <a:avLst/>
          </a:prstGeom>
        </p:spPr>
      </p:pic>
    </p:spTree>
    <p:extLst>
      <p:ext uri="{BB962C8B-B14F-4D97-AF65-F5344CB8AC3E}">
        <p14:creationId xmlns:p14="http://schemas.microsoft.com/office/powerpoint/2010/main" val="36156094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D2C4D15-71B1-4028-B46F-4EE71232F863}" type="datetimeFigureOut">
              <a:rPr lang="en-US" smtClean="0"/>
              <a:t>15-Oct-21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09E340D-D49F-4060-B830-48E207260F1E}" type="slidenum">
              <a:rPr lang="en-US" smtClean="0"/>
              <a:t>‹#›</a:t>
            </a:fld>
            <a:endParaRPr lang="en-US" dirty="0"/>
          </a:p>
        </p:txBody>
      </p:sp>
    </p:spTree>
    <p:extLst>
      <p:ext uri="{BB962C8B-B14F-4D97-AF65-F5344CB8AC3E}">
        <p14:creationId xmlns:p14="http://schemas.microsoft.com/office/powerpoint/2010/main" val="4183849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D2C4D15-71B1-4028-B46F-4EE71232F863}" type="datetimeFigureOut">
              <a:rPr lang="en-US" smtClean="0"/>
              <a:t>15-Oct-21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09E340D-D49F-4060-B830-48E207260F1E}" type="slidenum">
              <a:rPr lang="en-US" smtClean="0"/>
              <a:t>‹#›</a:t>
            </a:fld>
            <a:endParaRPr lang="en-US" dirty="0"/>
          </a:p>
        </p:txBody>
      </p:sp>
    </p:spTree>
    <p:extLst>
      <p:ext uri="{BB962C8B-B14F-4D97-AF65-F5344CB8AC3E}">
        <p14:creationId xmlns:p14="http://schemas.microsoft.com/office/powerpoint/2010/main" val="19932296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853685-8A0B-4F86-9EE0-AA34BDC9CF2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381E164-DF06-4CC6-9B40-C024C1566C5F}"/>
              </a:ext>
            </a:extLst>
          </p:cNvPr>
          <p:cNvSpPr>
            <a:spLocks noGrp="1"/>
          </p:cNvSpPr>
          <p:nvPr>
            <p:ph type="dt" sz="half" idx="10"/>
          </p:nvPr>
        </p:nvSpPr>
        <p:spPr/>
        <p:txBody>
          <a:bodyPr/>
          <a:lstStyle/>
          <a:p>
            <a:fld id="{BD2C4D15-71B1-4028-B46F-4EE71232F863}" type="datetimeFigureOut">
              <a:rPr lang="en-US" smtClean="0"/>
              <a:t>15-Oct-21</a:t>
            </a:fld>
            <a:endParaRPr lang="en-US" dirty="0"/>
          </a:p>
        </p:txBody>
      </p:sp>
      <p:sp>
        <p:nvSpPr>
          <p:cNvPr id="4" name="Footer Placeholder 3">
            <a:extLst>
              <a:ext uri="{FF2B5EF4-FFF2-40B4-BE49-F238E27FC236}">
                <a16:creationId xmlns:a16="http://schemas.microsoft.com/office/drawing/2014/main" id="{095DD9DC-87C7-4DF8-A13E-CD15AAC6BB06}"/>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9CB768C2-A1D4-459D-A560-98AD69B48B9F}"/>
              </a:ext>
            </a:extLst>
          </p:cNvPr>
          <p:cNvSpPr>
            <a:spLocks noGrp="1"/>
          </p:cNvSpPr>
          <p:nvPr>
            <p:ph type="sldNum" sz="quarter" idx="12"/>
          </p:nvPr>
        </p:nvSpPr>
        <p:spPr/>
        <p:txBody>
          <a:bodyPr/>
          <a:lstStyle/>
          <a:p>
            <a:fld id="{809E340D-D49F-4060-B830-48E207260F1E}" type="slidenum">
              <a:rPr lang="en-US" smtClean="0"/>
              <a:t>‹#›</a:t>
            </a:fld>
            <a:endParaRPr lang="en-US" dirty="0"/>
          </a:p>
        </p:txBody>
      </p:sp>
      <p:pic>
        <p:nvPicPr>
          <p:cNvPr id="6" name="Picture 5">
            <a:extLst>
              <a:ext uri="{FF2B5EF4-FFF2-40B4-BE49-F238E27FC236}">
                <a16:creationId xmlns:a16="http://schemas.microsoft.com/office/drawing/2014/main" id="{FDDFF268-7790-428C-9E02-2B436026F1E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8" y="0"/>
            <a:ext cx="12187263" cy="6858000"/>
          </a:xfrm>
          <a:prstGeom prst="rect">
            <a:avLst/>
          </a:prstGeom>
        </p:spPr>
      </p:pic>
    </p:spTree>
    <p:extLst>
      <p:ext uri="{BB962C8B-B14F-4D97-AF65-F5344CB8AC3E}">
        <p14:creationId xmlns:p14="http://schemas.microsoft.com/office/powerpoint/2010/main" val="28787023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1193074"/>
            <a:ext cx="10515600" cy="497614"/>
          </a:xfrm>
        </p:spPr>
        <p:txBody>
          <a:bodyPr/>
          <a:lstStyle/>
          <a:p>
            <a:r>
              <a:rPr lang="en-US"/>
              <a:t>Click to edit Master title style</a:t>
            </a:r>
          </a:p>
        </p:txBody>
      </p:sp>
      <p:sp>
        <p:nvSpPr>
          <p:cNvPr id="3" name="Content Placeholder 2"/>
          <p:cNvSpPr>
            <a:spLocks noGrp="1"/>
          </p:cNvSpPr>
          <p:nvPr>
            <p:ph idx="1"/>
          </p:nvPr>
        </p:nvSpPr>
        <p:spPr>
          <a:xfrm>
            <a:off x="838200" y="1825625"/>
            <a:ext cx="10515600" cy="394815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custDataLst>
      <p:tags r:id="rId1"/>
    </p:custDataLst>
    <p:extLst>
      <p:ext uri="{BB962C8B-B14F-4D97-AF65-F5344CB8AC3E}">
        <p14:creationId xmlns:p14="http://schemas.microsoft.com/office/powerpoint/2010/main" val="24722472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D2C4D15-71B1-4028-B46F-4EE71232F863}" type="datetimeFigureOut">
              <a:rPr lang="en-US" smtClean="0"/>
              <a:t>15-Oct-21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09E340D-D49F-4060-B830-48E207260F1E}" type="slidenum">
              <a:rPr lang="en-US" smtClean="0"/>
              <a:t>‹#›</a:t>
            </a:fld>
            <a:endParaRPr lang="en-US" dirty="0"/>
          </a:p>
        </p:txBody>
      </p:sp>
    </p:spTree>
    <p:extLst>
      <p:ext uri="{BB962C8B-B14F-4D97-AF65-F5344CB8AC3E}">
        <p14:creationId xmlns:p14="http://schemas.microsoft.com/office/powerpoint/2010/main" val="13737938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D2C4D15-71B1-4028-B46F-4EE71232F863}" type="datetimeFigureOut">
              <a:rPr lang="en-US" smtClean="0"/>
              <a:t>15-Oct-21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09E340D-D49F-4060-B830-48E207260F1E}" type="slidenum">
              <a:rPr lang="en-US" smtClean="0"/>
              <a:t>‹#›</a:t>
            </a:fld>
            <a:endParaRPr lang="en-US" dirty="0"/>
          </a:p>
        </p:txBody>
      </p:sp>
    </p:spTree>
    <p:extLst>
      <p:ext uri="{BB962C8B-B14F-4D97-AF65-F5344CB8AC3E}">
        <p14:creationId xmlns:p14="http://schemas.microsoft.com/office/powerpoint/2010/main" val="26878176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D2C4D15-71B1-4028-B46F-4EE71232F863}" type="datetimeFigureOut">
              <a:rPr lang="en-US" smtClean="0"/>
              <a:t>15-Oct-21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09E340D-D49F-4060-B830-48E207260F1E}" type="slidenum">
              <a:rPr lang="en-US" smtClean="0"/>
              <a:t>‹#›</a:t>
            </a:fld>
            <a:endParaRPr lang="en-US" dirty="0"/>
          </a:p>
        </p:txBody>
      </p:sp>
    </p:spTree>
    <p:extLst>
      <p:ext uri="{BB962C8B-B14F-4D97-AF65-F5344CB8AC3E}">
        <p14:creationId xmlns:p14="http://schemas.microsoft.com/office/powerpoint/2010/main" val="7055978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D2C4D15-71B1-4028-B46F-4EE71232F863}" type="datetimeFigureOut">
              <a:rPr lang="en-US" smtClean="0"/>
              <a:t>15-Oct-21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09E340D-D49F-4060-B830-48E207260F1E}" type="slidenum">
              <a:rPr lang="en-US" smtClean="0"/>
              <a:t>‹#›</a:t>
            </a:fld>
            <a:endParaRPr lang="en-US" dirty="0"/>
          </a:p>
        </p:txBody>
      </p:sp>
    </p:spTree>
    <p:extLst>
      <p:ext uri="{BB962C8B-B14F-4D97-AF65-F5344CB8AC3E}">
        <p14:creationId xmlns:p14="http://schemas.microsoft.com/office/powerpoint/2010/main" val="22603632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2C4D15-71B1-4028-B46F-4EE71232F863}" type="datetimeFigureOut">
              <a:rPr lang="en-US" smtClean="0"/>
              <a:t>15-Oct-21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09E340D-D49F-4060-B830-48E207260F1E}" type="slidenum">
              <a:rPr lang="en-US" smtClean="0"/>
              <a:t>‹#›</a:t>
            </a:fld>
            <a:endParaRPr lang="en-US" dirty="0"/>
          </a:p>
        </p:txBody>
      </p:sp>
    </p:spTree>
    <p:custDataLst>
      <p:tags r:id="rId1"/>
    </p:custDataLst>
    <p:extLst>
      <p:ext uri="{BB962C8B-B14F-4D97-AF65-F5344CB8AC3E}">
        <p14:creationId xmlns:p14="http://schemas.microsoft.com/office/powerpoint/2010/main" val="37447778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D2C4D15-71B1-4028-B46F-4EE71232F863}" type="datetimeFigureOut">
              <a:rPr lang="en-US" smtClean="0"/>
              <a:t>15-Oct-21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09E340D-D49F-4060-B830-48E207260F1E}" type="slidenum">
              <a:rPr lang="en-US" smtClean="0"/>
              <a:t>‹#›</a:t>
            </a:fld>
            <a:endParaRPr lang="en-US" dirty="0"/>
          </a:p>
        </p:txBody>
      </p:sp>
    </p:spTree>
    <p:extLst>
      <p:ext uri="{BB962C8B-B14F-4D97-AF65-F5344CB8AC3E}">
        <p14:creationId xmlns:p14="http://schemas.microsoft.com/office/powerpoint/2010/main" val="5792562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D2C4D15-71B1-4028-B46F-4EE71232F863}" type="datetimeFigureOut">
              <a:rPr lang="en-US" smtClean="0"/>
              <a:t>15-Oct-21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09E340D-D49F-4060-B830-48E207260F1E}" type="slidenum">
              <a:rPr lang="en-US" smtClean="0"/>
              <a:t>‹#›</a:t>
            </a:fld>
            <a:endParaRPr lang="en-US" dirty="0"/>
          </a:p>
        </p:txBody>
      </p:sp>
    </p:spTree>
    <p:extLst>
      <p:ext uri="{BB962C8B-B14F-4D97-AF65-F5344CB8AC3E}">
        <p14:creationId xmlns:p14="http://schemas.microsoft.com/office/powerpoint/2010/main" val="34360623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2C4D15-71B1-4028-B46F-4EE71232F863}" type="datetimeFigureOut">
              <a:rPr lang="en-US" smtClean="0"/>
              <a:t>15-Oct-21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09E340D-D49F-4060-B830-48E207260F1E}" type="slidenum">
              <a:rPr lang="en-US" smtClean="0"/>
              <a:t>‹#›</a:t>
            </a:fld>
            <a:endParaRPr lang="en-US" dirty="0"/>
          </a:p>
        </p:txBody>
      </p:sp>
      <p:pic>
        <p:nvPicPr>
          <p:cNvPr id="8" name="Picture 7">
            <a:extLst>
              <a:ext uri="{FF2B5EF4-FFF2-40B4-BE49-F238E27FC236}">
                <a16:creationId xmlns:a16="http://schemas.microsoft.com/office/drawing/2014/main" id="{C8A0E137-B218-4DAC-9366-32FAB12EFA45}"/>
              </a:ext>
            </a:extLst>
          </p:cNvPr>
          <p:cNvPicPr>
            <a:picLocks noChangeAspect="1"/>
          </p:cNvPicPr>
          <p:nvPr userDrawn="1"/>
        </p:nvPicPr>
        <p:blipFill rotWithShape="1">
          <a:blip r:embed="rId14">
            <a:extLst>
              <a:ext uri="{28A0092B-C50C-407E-A947-70E740481C1C}">
                <a14:useLocalDpi xmlns:a14="http://schemas.microsoft.com/office/drawing/2010/main" val="0"/>
              </a:ext>
            </a:extLst>
          </a:blip>
          <a:srcRect l="86274" t="84401" r="2211" b="3525"/>
          <a:stretch/>
        </p:blipFill>
        <p:spPr>
          <a:xfrm rot="10800000">
            <a:off x="53268" y="93170"/>
            <a:ext cx="784932" cy="463359"/>
          </a:xfrm>
          <a:prstGeom prst="rect">
            <a:avLst/>
          </a:prstGeom>
        </p:spPr>
      </p:pic>
    </p:spTree>
    <p:extLst>
      <p:ext uri="{BB962C8B-B14F-4D97-AF65-F5344CB8AC3E}">
        <p14:creationId xmlns:p14="http://schemas.microsoft.com/office/powerpoint/2010/main" val="362390693"/>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svg"/><Relationship Id="rId3" Type="http://schemas.openxmlformats.org/officeDocument/2006/relationships/notesSlide" Target="../notesSlides/notesSlide1.xml"/><Relationship Id="rId7" Type="http://schemas.openxmlformats.org/officeDocument/2006/relationships/image" Target="../media/image5.png"/><Relationship Id="rId12" Type="http://schemas.openxmlformats.org/officeDocument/2006/relationships/image" Target="../media/image10.svg"/><Relationship Id="rId2" Type="http://schemas.openxmlformats.org/officeDocument/2006/relationships/slideLayout" Target="../slideLayouts/slideLayout7.xml"/><Relationship Id="rId1" Type="http://schemas.openxmlformats.org/officeDocument/2006/relationships/tags" Target="../tags/tag4.xml"/><Relationship Id="rId6" Type="http://schemas.microsoft.com/office/2007/relationships/hdphoto" Target="../media/hdphoto1.wdp"/><Relationship Id="rId11" Type="http://schemas.openxmlformats.org/officeDocument/2006/relationships/image" Target="../media/image9.png"/><Relationship Id="rId5" Type="http://schemas.openxmlformats.org/officeDocument/2006/relationships/image" Target="../media/image4.png"/><Relationship Id="rId10" Type="http://schemas.openxmlformats.org/officeDocument/2006/relationships/image" Target="../media/image8.svg"/><Relationship Id="rId4" Type="http://schemas.openxmlformats.org/officeDocument/2006/relationships/image" Target="../media/image3.jpeg"/><Relationship Id="rId9"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tags" Target="../tags/tag5.xml"/><Relationship Id="rId6" Type="http://schemas.openxmlformats.org/officeDocument/2006/relationships/comments" Target="../comments/comment1.xml"/><Relationship Id="rId5" Type="http://schemas.microsoft.com/office/2007/relationships/hdphoto" Target="../media/hdphoto1.wdp"/><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8" Type="http://schemas.openxmlformats.org/officeDocument/2006/relationships/image" Target="../media/image12.svg"/><Relationship Id="rId3" Type="http://schemas.openxmlformats.org/officeDocument/2006/relationships/notesSlide" Target="../notesSlides/notesSlide3.xml"/><Relationship Id="rId7" Type="http://schemas.openxmlformats.org/officeDocument/2006/relationships/image" Target="../media/image11.png"/><Relationship Id="rId12" Type="http://schemas.openxmlformats.org/officeDocument/2006/relationships/comments" Target="../comments/comment2.xml"/><Relationship Id="rId2" Type="http://schemas.openxmlformats.org/officeDocument/2006/relationships/slideLayout" Target="../slideLayouts/slideLayout7.xml"/><Relationship Id="rId1" Type="http://schemas.openxmlformats.org/officeDocument/2006/relationships/tags" Target="../tags/tag6.xml"/><Relationship Id="rId6" Type="http://schemas.microsoft.com/office/2007/relationships/hdphoto" Target="../media/hdphoto1.wdp"/><Relationship Id="rId11" Type="http://schemas.openxmlformats.org/officeDocument/2006/relationships/image" Target="../media/image15.emf"/><Relationship Id="rId5" Type="http://schemas.openxmlformats.org/officeDocument/2006/relationships/image" Target="../media/image4.png"/><Relationship Id="rId10" Type="http://schemas.openxmlformats.org/officeDocument/2006/relationships/image" Target="../media/image14.svg"/><Relationship Id="rId4" Type="http://schemas.openxmlformats.org/officeDocument/2006/relationships/image" Target="../media/image3.jpeg"/><Relationship Id="rId9" Type="http://schemas.openxmlformats.org/officeDocument/2006/relationships/image" Target="../media/image13.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7" Type="http://schemas.openxmlformats.org/officeDocument/2006/relationships/comments" Target="../comments/comment3.xml"/><Relationship Id="rId2" Type="http://schemas.openxmlformats.org/officeDocument/2006/relationships/slideLayout" Target="../slideLayouts/slideLayout7.xml"/><Relationship Id="rId1" Type="http://schemas.openxmlformats.org/officeDocument/2006/relationships/tags" Target="../tags/tag7.xml"/><Relationship Id="rId6" Type="http://schemas.openxmlformats.org/officeDocument/2006/relationships/image" Target="../media/image16.png"/><Relationship Id="rId5" Type="http://schemas.microsoft.com/office/2007/relationships/hdphoto" Target="../media/hdphoto1.wdp"/><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08"/>
        <p:cNvGrpSpPr/>
        <p:nvPr/>
      </p:nvGrpSpPr>
      <p:grpSpPr>
        <a:xfrm>
          <a:off x="0" y="0"/>
          <a:ext cx="0" cy="0"/>
          <a:chOff x="0" y="0"/>
          <a:chExt cx="0" cy="0"/>
        </a:xfrm>
      </p:grpSpPr>
      <p:pic>
        <p:nvPicPr>
          <p:cNvPr id="15" name="Picture 14" descr="A blue sky with clouds&#10;&#10;Description automatically generated with low confidence">
            <a:extLst>
              <a:ext uri="{FF2B5EF4-FFF2-40B4-BE49-F238E27FC236}">
                <a16:creationId xmlns:a16="http://schemas.microsoft.com/office/drawing/2014/main" id="{D133890C-38A9-4775-995B-F2B8D9CA3753}"/>
              </a:ext>
            </a:extLst>
          </p:cNvPr>
          <p:cNvPicPr>
            <a:picLocks noChangeAspect="1"/>
          </p:cNvPicPr>
          <p:nvPr/>
        </p:nvPicPr>
        <p:blipFill>
          <a:blip r:embed="rId4">
            <a:alphaModFix amt="70000"/>
          </a:blip>
          <a:stretch>
            <a:fillRect/>
          </a:stretch>
        </p:blipFill>
        <p:spPr>
          <a:xfrm>
            <a:off x="0" y="847357"/>
            <a:ext cx="12243386" cy="6037322"/>
          </a:xfrm>
          <a:prstGeom prst="rect">
            <a:avLst/>
          </a:prstGeom>
        </p:spPr>
      </p:pic>
      <p:sp>
        <p:nvSpPr>
          <p:cNvPr id="11" name="Google Shape;222;p10">
            <a:extLst>
              <a:ext uri="{FF2B5EF4-FFF2-40B4-BE49-F238E27FC236}">
                <a16:creationId xmlns:a16="http://schemas.microsoft.com/office/drawing/2014/main" id="{D1B0D8C4-15A9-469E-92E0-B91FD8F775B1}"/>
              </a:ext>
            </a:extLst>
          </p:cNvPr>
          <p:cNvSpPr txBox="1"/>
          <p:nvPr/>
        </p:nvSpPr>
        <p:spPr>
          <a:xfrm>
            <a:off x="0" y="615596"/>
            <a:ext cx="12192000" cy="584735"/>
          </a:xfrm>
          <a:prstGeom prst="rect">
            <a:avLst/>
          </a:prstGeom>
          <a:solidFill>
            <a:srgbClr val="274193"/>
          </a:solidFill>
          <a:ln>
            <a:noFill/>
          </a:ln>
        </p:spPr>
        <p:txBody>
          <a:bodyPr spcFirstLastPara="1" wrap="square" lIns="91425" tIns="45700" rIns="91425" bIns="45700" anchor="t" anchorCtr="0">
            <a:spAutoFit/>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0" cap="none" spc="0" normalizeH="0" baseline="0" noProof="0">
                <a:ln>
                  <a:noFill/>
                </a:ln>
                <a:solidFill>
                  <a:prstClr val="white"/>
                </a:solidFill>
                <a:effectLst/>
                <a:uLnTx/>
                <a:uFillTx/>
                <a:latin typeface="Poppins" panose="00000500000000000000" pitchFamily="2" charset="0"/>
                <a:ea typeface="+mn-ea"/>
                <a:cs typeface="+mn-cs"/>
                <a:sym typeface="Comic Sans MS"/>
              </a:rPr>
              <a:t>Let’s Read</a:t>
            </a:r>
            <a:r>
              <a:rPr lang="en-GB" sz="3200" b="1" kern="0">
                <a:solidFill>
                  <a:prstClr val="white"/>
                </a:solidFill>
                <a:latin typeface="Poppins" panose="00000500000000000000" pitchFamily="2" charset="0"/>
                <a:sym typeface="Comic Sans MS"/>
              </a:rPr>
              <a:t>!</a:t>
            </a:r>
            <a:r>
              <a:rPr kumimoji="0" lang="en-GB" sz="3200" b="1" i="0" u="none" strike="noStrike" kern="0" cap="none" spc="0" normalizeH="0" baseline="0" noProof="0">
                <a:ln>
                  <a:noFill/>
                </a:ln>
                <a:solidFill>
                  <a:prstClr val="white"/>
                </a:solidFill>
                <a:effectLst/>
                <a:uLnTx/>
                <a:uFillTx/>
                <a:latin typeface="Poppins" panose="00000500000000000000" pitchFamily="2" charset="0"/>
                <a:ea typeface="+mn-ea"/>
                <a:cs typeface="+mn-cs"/>
                <a:sym typeface="Comic Sans MS"/>
              </a:rPr>
              <a:t> </a:t>
            </a:r>
          </a:p>
        </p:txBody>
      </p:sp>
      <p:pic>
        <p:nvPicPr>
          <p:cNvPr id="12" name="Picture 11" descr="Chart, scatter chart&#10;&#10;Description automatically generated">
            <a:extLst>
              <a:ext uri="{FF2B5EF4-FFF2-40B4-BE49-F238E27FC236}">
                <a16:creationId xmlns:a16="http://schemas.microsoft.com/office/drawing/2014/main" id="{C2CF11DF-42E5-4CE8-8601-1F30C6421986}"/>
              </a:ext>
            </a:extLst>
          </p:cNvPr>
          <p:cNvPicPr>
            <a:picLocks noChangeAspect="1"/>
          </p:cNvPicPr>
          <p:nvPr/>
        </p:nvPicPr>
        <p:blipFill rotWithShape="1">
          <a:blip r:embed="rId5">
            <a:extLst>
              <a:ext uri="{BEBA8EAE-BF5A-486C-A8C5-ECC9F3942E4B}">
                <a14:imgProps xmlns:a14="http://schemas.microsoft.com/office/drawing/2010/main">
                  <a14:imgLayer r:embed="rId6">
                    <a14:imgEffect>
                      <a14:backgroundRemoval t="16213" b="33074" l="3500" r="23500">
                        <a14:foregroundMark x1="21833" y1="19455" x2="9167" y2="17769"/>
                        <a14:foregroundMark x1="9167" y1="17769" x2="1333" y2="25292"/>
                        <a14:foregroundMark x1="1333" y1="25292" x2="9333" y2="33074"/>
                        <a14:foregroundMark x1="9333" y1="33074" x2="22167" y2="19715"/>
                        <a14:foregroundMark x1="21333" y1="19066" x2="8667" y2="18029"/>
                        <a14:foregroundMark x1="8667" y1="18029" x2="3500" y2="26719"/>
                        <a14:foregroundMark x1="3500" y1="26719" x2="3500" y2="26719"/>
                        <a14:foregroundMark x1="18333" y1="19196" x2="15167" y2="18029"/>
                        <a14:foregroundMark x1="11500" y1="17639" x2="20833" y2="19326"/>
                        <a14:foregroundMark x1="13000" y1="16861" x2="21667" y2="18807"/>
                        <a14:foregroundMark x1="17500" y1="21271" x2="9000" y2="28534"/>
                        <a14:foregroundMark x1="9000" y1="28534" x2="14667" y2="22957"/>
                      </a14:backgroundRemoval>
                    </a14:imgEffect>
                  </a14:imgLayer>
                </a14:imgProps>
              </a:ext>
            </a:extLst>
          </a:blip>
          <a:srcRect l="1469" t="14295" r="73987" b="64898"/>
          <a:stretch/>
        </p:blipFill>
        <p:spPr>
          <a:xfrm rot="14058249">
            <a:off x="-24109" y="-289278"/>
            <a:ext cx="923268" cy="1005755"/>
          </a:xfrm>
          <a:prstGeom prst="rect">
            <a:avLst/>
          </a:prstGeom>
          <a:noFill/>
        </p:spPr>
      </p:pic>
      <p:sp>
        <p:nvSpPr>
          <p:cNvPr id="14" name="Google Shape;410;p57">
            <a:extLst>
              <a:ext uri="{FF2B5EF4-FFF2-40B4-BE49-F238E27FC236}">
                <a16:creationId xmlns:a16="http://schemas.microsoft.com/office/drawing/2014/main" id="{9B47EB09-D2C0-4C86-8944-2CB636E188D9}"/>
              </a:ext>
            </a:extLst>
          </p:cNvPr>
          <p:cNvSpPr/>
          <p:nvPr/>
        </p:nvSpPr>
        <p:spPr>
          <a:xfrm>
            <a:off x="11723" y="1952247"/>
            <a:ext cx="10610019" cy="584735"/>
          </a:xfrm>
          <a:prstGeom prst="rect">
            <a:avLst/>
          </a:prstGeom>
          <a:noFill/>
          <a:ln w="28575" cap="flat" cmpd="sng">
            <a:noFill/>
            <a:prstDash val="solid"/>
            <a:miter lim="800000"/>
            <a:headEnd type="none" w="sm" len="sm"/>
            <a:tailEnd type="none" w="sm" len="sm"/>
          </a:ln>
        </p:spPr>
        <p:txBody>
          <a:bodyPr spcFirstLastPara="1" wrap="square" lIns="91433" tIns="45700" rIns="91433" bIns="45700" anchor="ctr" anchorCtr="0">
            <a:noAutofit/>
          </a:bodyPr>
          <a:lstStyle/>
          <a:p>
            <a:pPr marL="91440" marR="0" lvl="0" indent="0" algn="l" defTabSz="914400" rtl="0" eaLnBrk="1" fontAlgn="auto" latinLnBrk="0" hangingPunct="1">
              <a:lnSpc>
                <a:spcPct val="120000"/>
              </a:lnSpc>
              <a:spcBef>
                <a:spcPts val="600"/>
              </a:spcBef>
              <a:spcAft>
                <a:spcPts val="600"/>
              </a:spcAft>
              <a:buClrTx/>
              <a:buSzTx/>
              <a:buFontTx/>
              <a:buNone/>
              <a:tabLst/>
              <a:defRPr/>
            </a:pPr>
            <a:r>
              <a:rPr kumimoji="0" lang="en-US" sz="2800" b="0" i="0" u="none" strike="noStrike" kern="1200" cap="none" spc="0" normalizeH="0" baseline="0" noProof="0">
                <a:ln>
                  <a:noFill/>
                </a:ln>
                <a:solidFill>
                  <a:prstClr val="black">
                    <a:lumMod val="65000"/>
                    <a:lumOff val="35000"/>
                  </a:prstClr>
                </a:solidFill>
                <a:effectLst/>
                <a:uLnTx/>
                <a:uFillTx/>
                <a:latin typeface="Poppins" panose="00000500000000000000" pitchFamily="2" charset="0"/>
                <a:ea typeface="Poppins"/>
                <a:cs typeface="Poppins"/>
                <a:sym typeface="Poppins"/>
              </a:rPr>
              <a:t>Some friends went to the park together.</a:t>
            </a:r>
            <a:endParaRPr kumimoji="0" lang="en-US" sz="2800" b="0" i="0" u="none" strike="noStrike" kern="1200" cap="none" spc="0" normalizeH="0" baseline="0" noProof="0">
              <a:ln>
                <a:noFill/>
              </a:ln>
              <a:solidFill>
                <a:prstClr val="black">
                  <a:lumMod val="65000"/>
                  <a:lumOff val="35000"/>
                </a:prstClr>
              </a:solidFill>
              <a:effectLst/>
              <a:uLnTx/>
              <a:uFillTx/>
              <a:latin typeface="Poppins" panose="00000500000000000000" pitchFamily="2" charset="0"/>
              <a:ea typeface="+mn-ea"/>
              <a:cs typeface="+mn-cs"/>
            </a:endParaRPr>
          </a:p>
        </p:txBody>
      </p:sp>
      <p:pic>
        <p:nvPicPr>
          <p:cNvPr id="46" name="Graphic 45">
            <a:extLst>
              <a:ext uri="{FF2B5EF4-FFF2-40B4-BE49-F238E27FC236}">
                <a16:creationId xmlns:a16="http://schemas.microsoft.com/office/drawing/2014/main" id="{307F3C35-B2C4-401A-ABA0-67719C8A632E}"/>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721746" y="2913668"/>
            <a:ext cx="2655206" cy="2095124"/>
          </a:xfrm>
          <a:prstGeom prst="rect">
            <a:avLst/>
          </a:prstGeom>
          <a:effectLst/>
        </p:spPr>
      </p:pic>
      <p:sp>
        <p:nvSpPr>
          <p:cNvPr id="47" name="Rectangle 46">
            <a:extLst>
              <a:ext uri="{FF2B5EF4-FFF2-40B4-BE49-F238E27FC236}">
                <a16:creationId xmlns:a16="http://schemas.microsoft.com/office/drawing/2014/main" id="{49A83361-D8D7-4311-A54A-BC64274B1928}"/>
              </a:ext>
            </a:extLst>
          </p:cNvPr>
          <p:cNvSpPr/>
          <p:nvPr/>
        </p:nvSpPr>
        <p:spPr>
          <a:xfrm>
            <a:off x="437525" y="5283575"/>
            <a:ext cx="3223647" cy="810478"/>
          </a:xfrm>
          <a:prstGeom prst="rect">
            <a:avLst/>
          </a:prstGeom>
          <a:ln>
            <a:noFill/>
          </a:ln>
          <a:effectLst>
            <a:outerShdw blurRad="63500" sx="102000" sy="102000" algn="ctr" rotWithShape="0">
              <a:prstClr val="black">
                <a:alpha val="40000"/>
              </a:prstClr>
            </a:outerShdw>
          </a:effectLst>
          <a:scene3d>
            <a:camera prst="orthographicFront"/>
            <a:lightRig rig="threePt" dir="t"/>
          </a:scene3d>
          <a:sp3d>
            <a:bevelT/>
          </a:sp3d>
        </p:spPr>
        <p:style>
          <a:lnRef idx="2">
            <a:schemeClr val="accent3"/>
          </a:lnRef>
          <a:fillRef idx="1">
            <a:schemeClr val="lt1"/>
          </a:fillRef>
          <a:effectRef idx="0">
            <a:schemeClr val="accent3"/>
          </a:effectRef>
          <a:fontRef idx="minor">
            <a:schemeClr val="dk1"/>
          </a:fontRef>
        </p:style>
        <p:txBody>
          <a:bodyPr wrap="square">
            <a:spAutoFit/>
          </a:bodyPr>
          <a:lstStyle/>
          <a:p>
            <a:pPr marL="91440" lvl="0" algn="ctr">
              <a:lnSpc>
                <a:spcPct val="120000"/>
              </a:lnSpc>
              <a:spcBef>
                <a:spcPts val="600"/>
              </a:spcBef>
              <a:spcAft>
                <a:spcPts val="600"/>
              </a:spcAft>
              <a:defRPr/>
            </a:pPr>
            <a:r>
              <a:rPr lang="en-US" sz="2000" err="1">
                <a:solidFill>
                  <a:prstClr val="black">
                    <a:lumMod val="65000"/>
                    <a:lumOff val="35000"/>
                  </a:prstClr>
                </a:solidFill>
                <a:latin typeface="Poppins" panose="00000500000000000000" pitchFamily="2" charset="0"/>
                <a:ea typeface="Poppins"/>
                <a:cs typeface="Poppins"/>
                <a:sym typeface="Poppins"/>
              </a:rPr>
              <a:t>Saja</a:t>
            </a:r>
            <a:r>
              <a:rPr lang="en-US" sz="2000">
                <a:solidFill>
                  <a:prstClr val="black">
                    <a:lumMod val="65000"/>
                    <a:lumOff val="35000"/>
                  </a:prstClr>
                </a:solidFill>
                <a:latin typeface="Poppins" panose="00000500000000000000" pitchFamily="2" charset="0"/>
                <a:ea typeface="Poppins"/>
                <a:cs typeface="Poppins"/>
                <a:sym typeface="Poppins"/>
              </a:rPr>
              <a:t> and Tala played football. </a:t>
            </a:r>
            <a:endParaRPr lang="en-US" sz="2000">
              <a:solidFill>
                <a:prstClr val="black">
                  <a:lumMod val="65000"/>
                  <a:lumOff val="35000"/>
                </a:prstClr>
              </a:solidFill>
              <a:latin typeface="Poppins" panose="00000500000000000000" pitchFamily="2" charset="0"/>
            </a:endParaRPr>
          </a:p>
        </p:txBody>
      </p:sp>
      <p:pic>
        <p:nvPicPr>
          <p:cNvPr id="48" name="Graphic 47">
            <a:extLst>
              <a:ext uri="{FF2B5EF4-FFF2-40B4-BE49-F238E27FC236}">
                <a16:creationId xmlns:a16="http://schemas.microsoft.com/office/drawing/2014/main" id="{96C140CF-99E2-4164-8F71-D35C18F3D44D}"/>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4246187" y="2913705"/>
            <a:ext cx="3606639" cy="1937008"/>
          </a:xfrm>
          <a:prstGeom prst="rect">
            <a:avLst/>
          </a:prstGeom>
          <a:effectLst/>
        </p:spPr>
      </p:pic>
      <p:sp>
        <p:nvSpPr>
          <p:cNvPr id="49" name="Rectangle 48">
            <a:extLst>
              <a:ext uri="{FF2B5EF4-FFF2-40B4-BE49-F238E27FC236}">
                <a16:creationId xmlns:a16="http://schemas.microsoft.com/office/drawing/2014/main" id="{4F8E5F3A-1132-4295-8218-692017D4D80C}"/>
              </a:ext>
            </a:extLst>
          </p:cNvPr>
          <p:cNvSpPr/>
          <p:nvPr/>
        </p:nvSpPr>
        <p:spPr>
          <a:xfrm>
            <a:off x="3992244" y="5283575"/>
            <a:ext cx="4114524" cy="810478"/>
          </a:xfrm>
          <a:prstGeom prst="rect">
            <a:avLst/>
          </a:prstGeom>
          <a:ln>
            <a:noFill/>
          </a:ln>
          <a:effectLst>
            <a:outerShdw blurRad="63500" sx="102000" sy="102000" algn="ctr" rotWithShape="0">
              <a:prstClr val="black">
                <a:alpha val="40000"/>
              </a:prstClr>
            </a:outerShdw>
          </a:effectLst>
          <a:scene3d>
            <a:camera prst="orthographicFront"/>
            <a:lightRig rig="threePt" dir="t"/>
          </a:scene3d>
          <a:sp3d>
            <a:bevelT/>
          </a:sp3d>
        </p:spPr>
        <p:style>
          <a:lnRef idx="2">
            <a:schemeClr val="accent2"/>
          </a:lnRef>
          <a:fillRef idx="1">
            <a:schemeClr val="lt1"/>
          </a:fillRef>
          <a:effectRef idx="0">
            <a:schemeClr val="accent2"/>
          </a:effectRef>
          <a:fontRef idx="minor">
            <a:schemeClr val="dk1"/>
          </a:fontRef>
        </p:style>
        <p:txBody>
          <a:bodyPr wrap="square">
            <a:spAutoFit/>
          </a:bodyPr>
          <a:lstStyle/>
          <a:p>
            <a:pPr marL="91440" lvl="0" algn="ctr">
              <a:lnSpc>
                <a:spcPct val="120000"/>
              </a:lnSpc>
              <a:spcBef>
                <a:spcPts val="600"/>
              </a:spcBef>
              <a:spcAft>
                <a:spcPts val="600"/>
              </a:spcAft>
              <a:defRPr/>
            </a:pPr>
            <a:r>
              <a:rPr lang="en-GB" sz="2000" err="1">
                <a:solidFill>
                  <a:prstClr val="black">
                    <a:lumMod val="65000"/>
                    <a:lumOff val="35000"/>
                  </a:prstClr>
                </a:solidFill>
                <a:latin typeface="Poppins" panose="00000500000000000000" pitchFamily="2" charset="0"/>
                <a:ea typeface="Poppins"/>
                <a:cs typeface="Poppins"/>
                <a:sym typeface="Poppins"/>
              </a:rPr>
              <a:t>Naji</a:t>
            </a:r>
            <a:r>
              <a:rPr lang="en-GB" sz="2000">
                <a:solidFill>
                  <a:prstClr val="black">
                    <a:lumMod val="65000"/>
                    <a:lumOff val="35000"/>
                  </a:prstClr>
                </a:solidFill>
                <a:latin typeface="Poppins" panose="00000500000000000000" pitchFamily="2" charset="0"/>
                <a:ea typeface="Poppins"/>
                <a:cs typeface="Poppins"/>
                <a:sym typeface="Poppins"/>
              </a:rPr>
              <a:t>, Lara and Taj played on the swings. </a:t>
            </a:r>
          </a:p>
        </p:txBody>
      </p:sp>
      <p:pic>
        <p:nvPicPr>
          <p:cNvPr id="50" name="Graphic 49">
            <a:extLst>
              <a:ext uri="{FF2B5EF4-FFF2-40B4-BE49-F238E27FC236}">
                <a16:creationId xmlns:a16="http://schemas.microsoft.com/office/drawing/2014/main" id="{C8389ADA-42B7-4E32-BD28-C04D825346F1}"/>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8574844" y="2536982"/>
            <a:ext cx="2611752" cy="2608586"/>
          </a:xfrm>
          <a:prstGeom prst="rect">
            <a:avLst/>
          </a:prstGeom>
          <a:effectLst>
            <a:outerShdw blurRad="50800" dist="38100" dir="2700000" algn="tl" rotWithShape="0">
              <a:prstClr val="black">
                <a:alpha val="40000"/>
              </a:prstClr>
            </a:outerShdw>
          </a:effectLst>
        </p:spPr>
      </p:pic>
      <p:sp>
        <p:nvSpPr>
          <p:cNvPr id="51" name="Google Shape;410;p57">
            <a:extLst>
              <a:ext uri="{FF2B5EF4-FFF2-40B4-BE49-F238E27FC236}">
                <a16:creationId xmlns:a16="http://schemas.microsoft.com/office/drawing/2014/main" id="{095B4DED-5C2C-4177-B29E-833E6D796D34}"/>
              </a:ext>
            </a:extLst>
          </p:cNvPr>
          <p:cNvSpPr/>
          <p:nvPr/>
        </p:nvSpPr>
        <p:spPr>
          <a:xfrm>
            <a:off x="8346999" y="5251777"/>
            <a:ext cx="3687378" cy="842276"/>
          </a:xfrm>
          <a:prstGeom prst="rect">
            <a:avLst/>
          </a:prstGeom>
          <a:ln>
            <a:noFill/>
            <a:headEnd type="none" w="sm" len="sm"/>
            <a:tailEnd type="none" w="sm" len="sm"/>
          </a:ln>
          <a:effectLst>
            <a:outerShdw blurRad="63500" sx="102000" sy="102000" algn="ctr" rotWithShape="0">
              <a:prstClr val="black">
                <a:alpha val="40000"/>
              </a:prstClr>
            </a:outerShdw>
          </a:effectLst>
          <a:scene3d>
            <a:camera prst="orthographicFront"/>
            <a:lightRig rig="threePt" dir="t"/>
          </a:scene3d>
          <a:sp3d>
            <a:bevelT/>
          </a:sp3d>
        </p:spPr>
        <p:style>
          <a:lnRef idx="2">
            <a:schemeClr val="accent3"/>
          </a:lnRef>
          <a:fillRef idx="1">
            <a:schemeClr val="lt1"/>
          </a:fillRef>
          <a:effectRef idx="0">
            <a:schemeClr val="accent3"/>
          </a:effectRef>
          <a:fontRef idx="minor">
            <a:schemeClr val="dk1"/>
          </a:fontRef>
        </p:style>
        <p:txBody>
          <a:bodyPr spcFirstLastPara="1" wrap="square" lIns="91433" tIns="45700" rIns="91433" bIns="45700" anchor="t" anchorCtr="0">
            <a:noAutofit/>
          </a:bodyPr>
          <a:lstStyle/>
          <a:p>
            <a:pPr marL="91440" marR="0" lvl="0" indent="0" algn="ctr" defTabSz="914400" rtl="0" eaLnBrk="1" fontAlgn="auto" latinLnBrk="0" hangingPunct="1">
              <a:spcBef>
                <a:spcPts val="600"/>
              </a:spcBef>
              <a:spcAft>
                <a:spcPts val="600"/>
              </a:spcAft>
              <a:buClrTx/>
              <a:buSzTx/>
              <a:buFontTx/>
              <a:buNone/>
              <a:tabLst/>
              <a:defRPr/>
            </a:pPr>
            <a:r>
              <a:rPr kumimoji="0" lang="en-US" sz="2000" b="0" i="0" u="none" strike="noStrike" kern="1200" cap="none" spc="0" normalizeH="0" baseline="0" noProof="0" err="1">
                <a:ln>
                  <a:noFill/>
                </a:ln>
                <a:solidFill>
                  <a:prstClr val="black">
                    <a:lumMod val="65000"/>
                    <a:lumOff val="35000"/>
                  </a:prstClr>
                </a:solidFill>
                <a:effectLst/>
                <a:uLnTx/>
                <a:uFillTx/>
                <a:latin typeface="Poppins" panose="00000500000000000000" pitchFamily="2" charset="0"/>
                <a:ea typeface="Poppins"/>
                <a:cs typeface="Poppins"/>
                <a:sym typeface="Poppins"/>
              </a:rPr>
              <a:t>Faten</a:t>
            </a:r>
            <a:r>
              <a:rPr kumimoji="0" lang="en-US" sz="2000" b="0" i="0" u="none" strike="noStrike" kern="1200" cap="none" spc="0" normalizeH="0" baseline="0" noProof="0">
                <a:ln>
                  <a:noFill/>
                </a:ln>
                <a:solidFill>
                  <a:prstClr val="black">
                    <a:lumMod val="65000"/>
                    <a:lumOff val="35000"/>
                  </a:prstClr>
                </a:solidFill>
                <a:effectLst/>
                <a:uLnTx/>
                <a:uFillTx/>
                <a:latin typeface="Poppins" panose="00000500000000000000" pitchFamily="2" charset="0"/>
                <a:ea typeface="Poppins"/>
                <a:cs typeface="Poppins"/>
                <a:sym typeface="Poppins"/>
              </a:rPr>
              <a:t>, Dana, Sam and Naser played on the slide.</a:t>
            </a:r>
          </a:p>
        </p:txBody>
      </p:sp>
      <p:sp>
        <p:nvSpPr>
          <p:cNvPr id="16" name="Google Shape;223;p10">
            <a:extLst>
              <a:ext uri="{FF2B5EF4-FFF2-40B4-BE49-F238E27FC236}">
                <a16:creationId xmlns:a16="http://schemas.microsoft.com/office/drawing/2014/main" id="{3B80C10A-4C9A-40BD-B99F-3581A0B931A2}"/>
              </a:ext>
            </a:extLst>
          </p:cNvPr>
          <p:cNvSpPr txBox="1"/>
          <p:nvPr/>
        </p:nvSpPr>
        <p:spPr>
          <a:xfrm>
            <a:off x="2992" y="1175566"/>
            <a:ext cx="12188952" cy="523180"/>
          </a:xfrm>
          <a:prstGeom prst="rect">
            <a:avLst/>
          </a:prstGeom>
          <a:solidFill>
            <a:srgbClr val="A8B9EA"/>
          </a:solidFill>
          <a:ln>
            <a:noFill/>
          </a:ln>
        </p:spPr>
        <p:txBody>
          <a:bodyPr spcFirstLastPara="1" wrap="square" lIns="91425" tIns="45700" rIns="91425" bIns="45700" anchor="t" anchorCtr="0">
            <a:spAutoFit/>
          </a:bodyPr>
          <a:lstStyle>
            <a:defPPr marR="0" lvl="0" algn="l" rtl="0">
              <a:lnSpc>
                <a:spcPct val="100000"/>
              </a:lnSpc>
              <a:spcBef>
                <a:spcPts val="0"/>
              </a:spcBef>
              <a:spcAft>
                <a:spcPts val="0"/>
              </a:spcAft>
              <a:defRPr lang="en-US"/>
            </a:defPPr>
            <a:lvl2pPr marR="0" lvl="1" indent="0" fontAlgn="auto">
              <a:lnSpc>
                <a:spcPct val="100000"/>
              </a:lnSpc>
              <a:spcBef>
                <a:spcPts val="0"/>
              </a:spcBef>
              <a:spcAft>
                <a:spcPts val="0"/>
              </a:spcAft>
              <a:buClr>
                <a:srgbClr val="000000"/>
              </a:buClr>
              <a:buSzTx/>
              <a:buFont typeface="Arial"/>
              <a:buNone/>
              <a:tabLst/>
              <a:defRPr sz="2800" b="0" kern="0">
                <a:solidFill>
                  <a:schemeClr val="tx1">
                    <a:lumMod val="85000"/>
                    <a:lumOff val="15000"/>
                  </a:schemeClr>
                </a:solidFill>
                <a:latin typeface="Poppins" panose="00000500000000000000" pitchFamily="50" charset="0"/>
                <a:ea typeface="Comic Sans MS"/>
                <a:cs typeface="Poppins" panose="00000500000000000000" pitchFamily="50" charset="0"/>
              </a:defRPr>
            </a:lvl2pPr>
          </a:lstStyle>
          <a:p>
            <a:pPr lvl="1"/>
            <a:r>
              <a:rPr lang="en-US">
                <a:solidFill>
                  <a:schemeClr val="tx1"/>
                </a:solidFill>
                <a:sym typeface="Arial"/>
              </a:rPr>
              <a:t>You Do</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6"/>
                                        </p:tgtEl>
                                        <p:attrNameLst>
                                          <p:attrName>style.visibility</p:attrName>
                                        </p:attrNameLst>
                                      </p:cBhvr>
                                      <p:to>
                                        <p:strVal val="visible"/>
                                      </p:to>
                                    </p:set>
                                    <p:animEffect transition="in" filter="fade">
                                      <p:cBhvr>
                                        <p:cTn id="12" dur="500"/>
                                        <p:tgtEl>
                                          <p:spTgt spid="46"/>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47"/>
                                        </p:tgtEl>
                                        <p:attrNameLst>
                                          <p:attrName>style.visibility</p:attrName>
                                        </p:attrNameLst>
                                      </p:cBhvr>
                                      <p:to>
                                        <p:strVal val="visible"/>
                                      </p:to>
                                    </p:set>
                                    <p:animEffect transition="in" filter="fade">
                                      <p:cBhvr>
                                        <p:cTn id="15" dur="500"/>
                                        <p:tgtEl>
                                          <p:spTgt spid="47"/>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48"/>
                                        </p:tgtEl>
                                        <p:attrNameLst>
                                          <p:attrName>style.visibility</p:attrName>
                                        </p:attrNameLst>
                                      </p:cBhvr>
                                      <p:to>
                                        <p:strVal val="visible"/>
                                      </p:to>
                                    </p:set>
                                    <p:animEffect transition="in" filter="fade">
                                      <p:cBhvr>
                                        <p:cTn id="20" dur="500"/>
                                        <p:tgtEl>
                                          <p:spTgt spid="48"/>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49"/>
                                        </p:tgtEl>
                                        <p:attrNameLst>
                                          <p:attrName>style.visibility</p:attrName>
                                        </p:attrNameLst>
                                      </p:cBhvr>
                                      <p:to>
                                        <p:strVal val="visible"/>
                                      </p:to>
                                    </p:set>
                                    <p:animEffect transition="in" filter="fade">
                                      <p:cBhvr>
                                        <p:cTn id="23" dur="500"/>
                                        <p:tgtEl>
                                          <p:spTgt spid="49"/>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50"/>
                                        </p:tgtEl>
                                        <p:attrNameLst>
                                          <p:attrName>style.visibility</p:attrName>
                                        </p:attrNameLst>
                                      </p:cBhvr>
                                      <p:to>
                                        <p:strVal val="visible"/>
                                      </p:to>
                                    </p:set>
                                    <p:animEffect transition="in" filter="fade">
                                      <p:cBhvr>
                                        <p:cTn id="28" dur="500"/>
                                        <p:tgtEl>
                                          <p:spTgt spid="50"/>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51"/>
                                        </p:tgtEl>
                                        <p:attrNameLst>
                                          <p:attrName>style.visibility</p:attrName>
                                        </p:attrNameLst>
                                      </p:cBhvr>
                                      <p:to>
                                        <p:strVal val="visible"/>
                                      </p:to>
                                    </p:set>
                                    <p:animEffect transition="in" filter="fade">
                                      <p:cBhvr>
                                        <p:cTn id="31"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47" grpId="0" animBg="1"/>
      <p:bldP spid="49" grpId="0" animBg="1"/>
      <p:bldP spid="5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08"/>
        <p:cNvGrpSpPr/>
        <p:nvPr/>
      </p:nvGrpSpPr>
      <p:grpSpPr>
        <a:xfrm>
          <a:off x="0" y="0"/>
          <a:ext cx="0" cy="0"/>
          <a:chOff x="0" y="0"/>
          <a:chExt cx="0" cy="0"/>
        </a:xfrm>
      </p:grpSpPr>
      <p:sp>
        <p:nvSpPr>
          <p:cNvPr id="6" name="Rectangle 5">
            <a:extLst>
              <a:ext uri="{FF2B5EF4-FFF2-40B4-BE49-F238E27FC236}">
                <a16:creationId xmlns:a16="http://schemas.microsoft.com/office/drawing/2014/main" id="{BEDD4524-D880-46C3-8788-4C8E757D4F9D}"/>
              </a:ext>
            </a:extLst>
          </p:cNvPr>
          <p:cNvSpPr/>
          <p:nvPr/>
        </p:nvSpPr>
        <p:spPr>
          <a:xfrm>
            <a:off x="7375191" y="3044383"/>
            <a:ext cx="4408499" cy="662553"/>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82EA8228-7D92-43DB-A229-A40EFBD29E8C}"/>
              </a:ext>
            </a:extLst>
          </p:cNvPr>
          <p:cNvSpPr/>
          <p:nvPr/>
        </p:nvSpPr>
        <p:spPr>
          <a:xfrm>
            <a:off x="4049486" y="3727467"/>
            <a:ext cx="3325705" cy="662553"/>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D9B0462A-7EA4-4B7C-A59F-81E1573DA7D9}"/>
              </a:ext>
            </a:extLst>
          </p:cNvPr>
          <p:cNvSpPr/>
          <p:nvPr/>
        </p:nvSpPr>
        <p:spPr>
          <a:xfrm>
            <a:off x="1852613" y="4390020"/>
            <a:ext cx="2196873" cy="662553"/>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Google Shape;222;p10">
            <a:extLst>
              <a:ext uri="{FF2B5EF4-FFF2-40B4-BE49-F238E27FC236}">
                <a16:creationId xmlns:a16="http://schemas.microsoft.com/office/drawing/2014/main" id="{5C6D3162-6FFE-423A-AC7D-F0BE9DBF8505}"/>
              </a:ext>
            </a:extLst>
          </p:cNvPr>
          <p:cNvSpPr txBox="1"/>
          <p:nvPr/>
        </p:nvSpPr>
        <p:spPr>
          <a:xfrm>
            <a:off x="0" y="615596"/>
            <a:ext cx="12192000" cy="584735"/>
          </a:xfrm>
          <a:prstGeom prst="rect">
            <a:avLst/>
          </a:prstGeom>
          <a:solidFill>
            <a:srgbClr val="274193"/>
          </a:solidFill>
          <a:ln>
            <a:noFill/>
          </a:ln>
        </p:spPr>
        <p:txBody>
          <a:bodyPr spcFirstLastPara="1" wrap="square" lIns="91425" tIns="45700" rIns="91425" bIns="45700" anchor="t" anchorCtr="0">
            <a:spAutoFit/>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0" cap="none" spc="0" normalizeH="0" baseline="0" noProof="0">
                <a:ln>
                  <a:noFill/>
                </a:ln>
                <a:solidFill>
                  <a:prstClr val="white"/>
                </a:solidFill>
                <a:effectLst/>
                <a:uLnTx/>
                <a:uFillTx/>
                <a:latin typeface="Poppins" panose="00000500000000000000" pitchFamily="2" charset="0"/>
                <a:ea typeface="+mn-ea"/>
                <a:cs typeface="+mn-cs"/>
                <a:sym typeface="Comic Sans MS"/>
              </a:rPr>
              <a:t>Fill in the summary chart.</a:t>
            </a:r>
          </a:p>
        </p:txBody>
      </p:sp>
      <p:pic>
        <p:nvPicPr>
          <p:cNvPr id="10" name="Picture 9" descr="Chart, scatter chart&#10;&#10;Description automatically generated">
            <a:extLst>
              <a:ext uri="{FF2B5EF4-FFF2-40B4-BE49-F238E27FC236}">
                <a16:creationId xmlns:a16="http://schemas.microsoft.com/office/drawing/2014/main" id="{2372A8A2-3A4E-43E1-AF82-D9C5443A0746}"/>
              </a:ext>
            </a:extLst>
          </p:cNvPr>
          <p:cNvPicPr>
            <a:picLocks noChangeAspect="1"/>
          </p:cNvPicPr>
          <p:nvPr/>
        </p:nvPicPr>
        <p:blipFill rotWithShape="1">
          <a:blip r:embed="rId4">
            <a:extLst>
              <a:ext uri="{BEBA8EAE-BF5A-486C-A8C5-ECC9F3942E4B}">
                <a14:imgProps xmlns:a14="http://schemas.microsoft.com/office/drawing/2010/main">
                  <a14:imgLayer r:embed="rId5">
                    <a14:imgEffect>
                      <a14:backgroundRemoval t="16213" b="33074" l="3500" r="23500">
                        <a14:foregroundMark x1="21833" y1="19455" x2="9167" y2="17769"/>
                        <a14:foregroundMark x1="9167" y1="17769" x2="1333" y2="25292"/>
                        <a14:foregroundMark x1="1333" y1="25292" x2="9333" y2="33074"/>
                        <a14:foregroundMark x1="9333" y1="33074" x2="22167" y2="19715"/>
                        <a14:foregroundMark x1="21333" y1="19066" x2="8667" y2="18029"/>
                        <a14:foregroundMark x1="8667" y1="18029" x2="3500" y2="26719"/>
                        <a14:foregroundMark x1="3500" y1="26719" x2="3500" y2="26719"/>
                        <a14:foregroundMark x1="18333" y1="19196" x2="15167" y2="18029"/>
                        <a14:foregroundMark x1="11500" y1="17639" x2="20833" y2="19326"/>
                        <a14:foregroundMark x1="13000" y1="16861" x2="21667" y2="18807"/>
                        <a14:foregroundMark x1="17500" y1="21271" x2="9000" y2="28534"/>
                        <a14:foregroundMark x1="9000" y1="28534" x2="14667" y2="22957"/>
                      </a14:backgroundRemoval>
                    </a14:imgEffect>
                  </a14:imgLayer>
                </a14:imgProps>
              </a:ext>
            </a:extLst>
          </a:blip>
          <a:srcRect l="1469" t="14295" r="73987" b="64898"/>
          <a:stretch/>
        </p:blipFill>
        <p:spPr>
          <a:xfrm rot="14058249">
            <a:off x="-24109" y="-289278"/>
            <a:ext cx="923268" cy="1005755"/>
          </a:xfrm>
          <a:prstGeom prst="rect">
            <a:avLst/>
          </a:prstGeom>
          <a:noFill/>
        </p:spPr>
      </p:pic>
      <p:graphicFrame>
        <p:nvGraphicFramePr>
          <p:cNvPr id="409" name="table"/>
          <p:cNvGraphicFramePr/>
          <p:nvPr/>
        </p:nvGraphicFramePr>
        <p:xfrm>
          <a:off x="402257" y="2379404"/>
          <a:ext cx="11381433" cy="2689116"/>
        </p:xfrm>
        <a:graphic>
          <a:graphicData uri="http://schemas.openxmlformats.org/drawingml/2006/table">
            <a:tbl>
              <a:tblPr firstRow="1" bandRow="1">
                <a:noFill/>
              </a:tblPr>
              <a:tblGrid>
                <a:gridCol w="1447845">
                  <a:extLst>
                    <a:ext uri="{9D8B030D-6E8A-4147-A177-3AD203B41FA5}">
                      <a16:colId xmlns:a16="http://schemas.microsoft.com/office/drawing/2014/main" val="20000"/>
                    </a:ext>
                  </a:extLst>
                </a:gridCol>
                <a:gridCol w="1103732">
                  <a:extLst>
                    <a:ext uri="{9D8B030D-6E8A-4147-A177-3AD203B41FA5}">
                      <a16:colId xmlns:a16="http://schemas.microsoft.com/office/drawing/2014/main" val="20001"/>
                    </a:ext>
                  </a:extLst>
                </a:gridCol>
                <a:gridCol w="1103732">
                  <a:extLst>
                    <a:ext uri="{9D8B030D-6E8A-4147-A177-3AD203B41FA5}">
                      <a16:colId xmlns:a16="http://schemas.microsoft.com/office/drawing/2014/main" val="20002"/>
                    </a:ext>
                  </a:extLst>
                </a:gridCol>
                <a:gridCol w="1103732">
                  <a:extLst>
                    <a:ext uri="{9D8B030D-6E8A-4147-A177-3AD203B41FA5}">
                      <a16:colId xmlns:a16="http://schemas.microsoft.com/office/drawing/2014/main" val="20003"/>
                    </a:ext>
                  </a:extLst>
                </a:gridCol>
                <a:gridCol w="1103732">
                  <a:extLst>
                    <a:ext uri="{9D8B030D-6E8A-4147-A177-3AD203B41FA5}">
                      <a16:colId xmlns:a16="http://schemas.microsoft.com/office/drawing/2014/main" val="20004"/>
                    </a:ext>
                  </a:extLst>
                </a:gridCol>
                <a:gridCol w="1103732">
                  <a:extLst>
                    <a:ext uri="{9D8B030D-6E8A-4147-A177-3AD203B41FA5}">
                      <a16:colId xmlns:a16="http://schemas.microsoft.com/office/drawing/2014/main" val="3265634856"/>
                    </a:ext>
                  </a:extLst>
                </a:gridCol>
                <a:gridCol w="1103732">
                  <a:extLst>
                    <a:ext uri="{9D8B030D-6E8A-4147-A177-3AD203B41FA5}">
                      <a16:colId xmlns:a16="http://schemas.microsoft.com/office/drawing/2014/main" val="4110817980"/>
                    </a:ext>
                  </a:extLst>
                </a:gridCol>
                <a:gridCol w="1103732">
                  <a:extLst>
                    <a:ext uri="{9D8B030D-6E8A-4147-A177-3AD203B41FA5}">
                      <a16:colId xmlns:a16="http://schemas.microsoft.com/office/drawing/2014/main" val="2336149419"/>
                    </a:ext>
                  </a:extLst>
                </a:gridCol>
                <a:gridCol w="1103732">
                  <a:extLst>
                    <a:ext uri="{9D8B030D-6E8A-4147-A177-3AD203B41FA5}">
                      <a16:colId xmlns:a16="http://schemas.microsoft.com/office/drawing/2014/main" val="1308309417"/>
                    </a:ext>
                  </a:extLst>
                </a:gridCol>
                <a:gridCol w="1103732">
                  <a:extLst>
                    <a:ext uri="{9D8B030D-6E8A-4147-A177-3AD203B41FA5}">
                      <a16:colId xmlns:a16="http://schemas.microsoft.com/office/drawing/2014/main" val="1781264416"/>
                    </a:ext>
                  </a:extLst>
                </a:gridCol>
              </a:tblGrid>
              <a:tr h="672279">
                <a:tc>
                  <a:txBody>
                    <a:bodyPr/>
                    <a:lstStyle/>
                    <a:p>
                      <a:pPr marL="0" marR="0" lvl="0" indent="0" algn="l" rtl="0">
                        <a:spcBef>
                          <a:spcPts val="0"/>
                        </a:spcBef>
                        <a:spcAft>
                          <a:spcPts val="0"/>
                        </a:spcAft>
                        <a:buNone/>
                      </a:pPr>
                      <a:endParaRPr lang="en-US" sz="2400">
                        <a:solidFill>
                          <a:schemeClr val="tx1">
                            <a:lumMod val="65000"/>
                            <a:lumOff val="35000"/>
                          </a:schemeClr>
                        </a:solidFill>
                        <a:latin typeface="Poppins" panose="00000500000000000000" pitchFamily="2" charset="0"/>
                        <a:ea typeface="Poppins"/>
                        <a:cs typeface="Poppins"/>
                        <a:sym typeface="Poppins"/>
                      </a:endParaRPr>
                    </a:p>
                  </a:txBody>
                  <a:tcPr marL="91467" marR="91467" marT="45733" marB="45733">
                    <a:solidFill>
                      <a:srgbClr val="DEEAF5"/>
                    </a:solidFill>
                  </a:tcPr>
                </a:tc>
                <a:tc>
                  <a:txBody>
                    <a:bodyPr/>
                    <a:lstStyle/>
                    <a:p>
                      <a:pPr marL="0" marR="0" lvl="0" indent="0" algn="l" rtl="0">
                        <a:spcBef>
                          <a:spcPts val="0"/>
                        </a:spcBef>
                        <a:spcAft>
                          <a:spcPts val="0"/>
                        </a:spcAft>
                        <a:buNone/>
                      </a:pPr>
                      <a:r>
                        <a:rPr lang="en-US" sz="2400">
                          <a:solidFill>
                            <a:schemeClr val="tx1">
                              <a:lumMod val="65000"/>
                              <a:lumOff val="35000"/>
                            </a:schemeClr>
                          </a:solidFill>
                          <a:latin typeface="Poppins" panose="00000500000000000000" pitchFamily="2" charset="0"/>
                          <a:ea typeface="Poppins"/>
                          <a:cs typeface="Poppins"/>
                          <a:sym typeface="Poppins"/>
                        </a:rPr>
                        <a:t>Saja</a:t>
                      </a:r>
                    </a:p>
                  </a:txBody>
                  <a:tcPr marL="91467" marR="91467" marT="45733" marB="45733">
                    <a:solidFill>
                      <a:srgbClr val="DEEAF5"/>
                    </a:solidFill>
                  </a:tcPr>
                </a:tc>
                <a:tc>
                  <a:txBody>
                    <a:bodyPr/>
                    <a:lstStyle/>
                    <a:p>
                      <a:pPr marL="0" marR="0" lvl="0" indent="0" algn="l" rtl="0">
                        <a:spcBef>
                          <a:spcPts val="0"/>
                        </a:spcBef>
                        <a:spcAft>
                          <a:spcPts val="0"/>
                        </a:spcAft>
                        <a:buNone/>
                      </a:pPr>
                      <a:r>
                        <a:rPr lang="en-US" sz="2400">
                          <a:solidFill>
                            <a:schemeClr val="tx1">
                              <a:lumMod val="65000"/>
                              <a:lumOff val="35000"/>
                            </a:schemeClr>
                          </a:solidFill>
                          <a:latin typeface="Poppins" panose="00000500000000000000" pitchFamily="2" charset="0"/>
                          <a:ea typeface="Poppins"/>
                          <a:cs typeface="Poppins"/>
                          <a:sym typeface="Poppins"/>
                        </a:rPr>
                        <a:t>Tala</a:t>
                      </a:r>
                    </a:p>
                  </a:txBody>
                  <a:tcPr marL="91467" marR="91467" marT="45733" marB="45733">
                    <a:solidFill>
                      <a:srgbClr val="DEEAF5"/>
                    </a:solidFill>
                  </a:tcPr>
                </a:tc>
                <a:tc>
                  <a:txBody>
                    <a:bodyPr/>
                    <a:lstStyle/>
                    <a:p>
                      <a:pPr marL="0" marR="0" lvl="0" indent="0" algn="l" rtl="0">
                        <a:spcBef>
                          <a:spcPts val="0"/>
                        </a:spcBef>
                        <a:spcAft>
                          <a:spcPts val="0"/>
                        </a:spcAft>
                        <a:buNone/>
                      </a:pPr>
                      <a:r>
                        <a:rPr lang="en-US" sz="2400">
                          <a:solidFill>
                            <a:schemeClr val="tx1">
                              <a:lumMod val="65000"/>
                              <a:lumOff val="35000"/>
                            </a:schemeClr>
                          </a:solidFill>
                          <a:latin typeface="Poppins" panose="00000500000000000000" pitchFamily="2" charset="0"/>
                          <a:ea typeface="Poppins"/>
                          <a:cs typeface="Poppins"/>
                          <a:sym typeface="Poppins"/>
                        </a:rPr>
                        <a:t>Naji</a:t>
                      </a:r>
                    </a:p>
                  </a:txBody>
                  <a:tcPr marL="91467" marR="91467" marT="45733" marB="45733">
                    <a:solidFill>
                      <a:srgbClr val="DEEAF5"/>
                    </a:solidFill>
                  </a:tcPr>
                </a:tc>
                <a:tc>
                  <a:txBody>
                    <a:bodyPr/>
                    <a:lstStyle/>
                    <a:p>
                      <a:pPr marL="0" marR="0" lvl="0" indent="0" algn="l" rtl="0">
                        <a:spcBef>
                          <a:spcPts val="0"/>
                        </a:spcBef>
                        <a:spcAft>
                          <a:spcPts val="0"/>
                        </a:spcAft>
                        <a:buNone/>
                      </a:pPr>
                      <a:r>
                        <a:rPr lang="en-US" sz="2400">
                          <a:solidFill>
                            <a:schemeClr val="tx1">
                              <a:lumMod val="65000"/>
                              <a:lumOff val="35000"/>
                            </a:schemeClr>
                          </a:solidFill>
                          <a:latin typeface="Poppins" panose="00000500000000000000" pitchFamily="2" charset="0"/>
                          <a:ea typeface="Poppins"/>
                          <a:cs typeface="Poppins"/>
                          <a:sym typeface="Poppins"/>
                        </a:rPr>
                        <a:t>Lara</a:t>
                      </a:r>
                    </a:p>
                  </a:txBody>
                  <a:tcPr marL="91467" marR="91467" marT="45733" marB="45733">
                    <a:solidFill>
                      <a:srgbClr val="DEEAF5"/>
                    </a:solidFill>
                  </a:tcPr>
                </a:tc>
                <a:tc>
                  <a:txBody>
                    <a:bodyPr/>
                    <a:lstStyle/>
                    <a:p>
                      <a:pPr marL="0" marR="0" lvl="0" indent="0" algn="l" rtl="0">
                        <a:spcBef>
                          <a:spcPts val="0"/>
                        </a:spcBef>
                        <a:spcAft>
                          <a:spcPts val="0"/>
                        </a:spcAft>
                        <a:buNone/>
                      </a:pPr>
                      <a:r>
                        <a:rPr lang="en-US" sz="2400">
                          <a:solidFill>
                            <a:schemeClr val="tx1">
                              <a:lumMod val="65000"/>
                              <a:lumOff val="35000"/>
                            </a:schemeClr>
                          </a:solidFill>
                          <a:latin typeface="Poppins" panose="00000500000000000000" pitchFamily="2" charset="0"/>
                          <a:ea typeface="Poppins"/>
                          <a:cs typeface="Poppins"/>
                          <a:sym typeface="Poppins"/>
                        </a:rPr>
                        <a:t>Taj</a:t>
                      </a:r>
                    </a:p>
                  </a:txBody>
                  <a:tcPr marL="91467" marR="91467" marT="45733" marB="45733">
                    <a:solidFill>
                      <a:srgbClr val="DEEAF5"/>
                    </a:solidFill>
                  </a:tcPr>
                </a:tc>
                <a:tc>
                  <a:txBody>
                    <a:bodyPr/>
                    <a:lstStyle/>
                    <a:p>
                      <a:pPr marL="0" marR="0" lvl="0" indent="0" algn="l" rtl="0">
                        <a:spcBef>
                          <a:spcPts val="0"/>
                        </a:spcBef>
                        <a:spcAft>
                          <a:spcPts val="0"/>
                        </a:spcAft>
                        <a:buNone/>
                      </a:pPr>
                      <a:r>
                        <a:rPr lang="en-US" sz="2400">
                          <a:solidFill>
                            <a:schemeClr val="tx1">
                              <a:lumMod val="65000"/>
                              <a:lumOff val="35000"/>
                            </a:schemeClr>
                          </a:solidFill>
                          <a:latin typeface="Poppins" panose="00000500000000000000" pitchFamily="2" charset="0"/>
                          <a:ea typeface="Poppins"/>
                          <a:cs typeface="Poppins"/>
                          <a:sym typeface="Poppins"/>
                        </a:rPr>
                        <a:t>Faten</a:t>
                      </a:r>
                    </a:p>
                  </a:txBody>
                  <a:tcPr marL="91467" marR="91467" marT="45733" marB="45733">
                    <a:solidFill>
                      <a:srgbClr val="DEEAF5"/>
                    </a:solidFill>
                  </a:tcPr>
                </a:tc>
                <a:tc>
                  <a:txBody>
                    <a:bodyPr/>
                    <a:lstStyle/>
                    <a:p>
                      <a:pPr marL="0" marR="0" lvl="0" indent="0" algn="l" rtl="0">
                        <a:spcBef>
                          <a:spcPts val="0"/>
                        </a:spcBef>
                        <a:spcAft>
                          <a:spcPts val="0"/>
                        </a:spcAft>
                        <a:buNone/>
                      </a:pPr>
                      <a:r>
                        <a:rPr lang="en-US" sz="2400">
                          <a:solidFill>
                            <a:schemeClr val="tx1">
                              <a:lumMod val="65000"/>
                              <a:lumOff val="35000"/>
                            </a:schemeClr>
                          </a:solidFill>
                          <a:latin typeface="Poppins" panose="00000500000000000000" pitchFamily="2" charset="0"/>
                          <a:ea typeface="Poppins"/>
                          <a:cs typeface="Poppins"/>
                          <a:sym typeface="Poppins"/>
                        </a:rPr>
                        <a:t>Dana</a:t>
                      </a:r>
                    </a:p>
                  </a:txBody>
                  <a:tcPr marL="91467" marR="91467" marT="45733" marB="45733">
                    <a:solidFill>
                      <a:srgbClr val="DEEAF5"/>
                    </a:solidFill>
                  </a:tcPr>
                </a:tc>
                <a:tc>
                  <a:txBody>
                    <a:bodyPr/>
                    <a:lstStyle/>
                    <a:p>
                      <a:pPr marL="0" marR="0" lvl="0" indent="0" algn="l" rtl="0">
                        <a:spcBef>
                          <a:spcPts val="0"/>
                        </a:spcBef>
                        <a:spcAft>
                          <a:spcPts val="0"/>
                        </a:spcAft>
                        <a:buNone/>
                      </a:pPr>
                      <a:r>
                        <a:rPr lang="en-US" sz="2400">
                          <a:solidFill>
                            <a:schemeClr val="tx1">
                              <a:lumMod val="65000"/>
                              <a:lumOff val="35000"/>
                            </a:schemeClr>
                          </a:solidFill>
                          <a:latin typeface="Poppins" panose="00000500000000000000" pitchFamily="2" charset="0"/>
                          <a:ea typeface="Poppins"/>
                          <a:cs typeface="Poppins"/>
                          <a:sym typeface="Poppins"/>
                        </a:rPr>
                        <a:t>Sam</a:t>
                      </a:r>
                    </a:p>
                  </a:txBody>
                  <a:tcPr marL="91467" marR="91467" marT="45733" marB="45733">
                    <a:solidFill>
                      <a:srgbClr val="DEEAF5"/>
                    </a:solidFill>
                  </a:tcPr>
                </a:tc>
                <a:tc>
                  <a:txBody>
                    <a:bodyPr/>
                    <a:lstStyle/>
                    <a:p>
                      <a:pPr marL="0" marR="0" lvl="0" indent="0" algn="l" rtl="0">
                        <a:spcBef>
                          <a:spcPts val="0"/>
                        </a:spcBef>
                        <a:spcAft>
                          <a:spcPts val="0"/>
                        </a:spcAft>
                        <a:buNone/>
                      </a:pPr>
                      <a:r>
                        <a:rPr lang="en-US" sz="2400">
                          <a:solidFill>
                            <a:schemeClr val="tx1">
                              <a:lumMod val="65000"/>
                              <a:lumOff val="35000"/>
                            </a:schemeClr>
                          </a:solidFill>
                          <a:latin typeface="Poppins" panose="00000500000000000000" pitchFamily="2" charset="0"/>
                          <a:ea typeface="Poppins"/>
                          <a:cs typeface="Poppins"/>
                          <a:sym typeface="Poppins"/>
                        </a:rPr>
                        <a:t>Naser</a:t>
                      </a:r>
                    </a:p>
                  </a:txBody>
                  <a:tcPr marL="91467" marR="91467" marT="45733" marB="45733">
                    <a:solidFill>
                      <a:srgbClr val="DEEAF5"/>
                    </a:solidFill>
                  </a:tcPr>
                </a:tc>
                <a:extLst>
                  <a:ext uri="{0D108BD9-81ED-4DB2-BD59-A6C34878D82A}">
                    <a16:rowId xmlns:a16="http://schemas.microsoft.com/office/drawing/2014/main" val="2984980262"/>
                  </a:ext>
                </a:extLst>
              </a:tr>
              <a:tr h="672279">
                <a:tc>
                  <a:txBody>
                    <a:bodyPr/>
                    <a:lstStyle/>
                    <a:p>
                      <a:pPr marL="0" marR="0" lvl="0" indent="0" algn="l" rtl="0">
                        <a:spcBef>
                          <a:spcPts val="0"/>
                        </a:spcBef>
                        <a:spcAft>
                          <a:spcPts val="0"/>
                        </a:spcAft>
                        <a:buNone/>
                      </a:pPr>
                      <a:r>
                        <a:rPr lang="en-US" sz="2400">
                          <a:solidFill>
                            <a:schemeClr val="tx1">
                              <a:lumMod val="65000"/>
                              <a:lumOff val="35000"/>
                            </a:schemeClr>
                          </a:solidFill>
                          <a:latin typeface="Poppins" panose="00000500000000000000" pitchFamily="2" charset="0"/>
                          <a:ea typeface="Poppins"/>
                          <a:cs typeface="Poppins"/>
                          <a:sym typeface="Poppins"/>
                        </a:rPr>
                        <a:t>Slide</a:t>
                      </a:r>
                    </a:p>
                  </a:txBody>
                  <a:tcPr marL="91467" marR="91467" marT="45733" marB="45733"/>
                </a:tc>
                <a:tc>
                  <a:txBody>
                    <a:bodyPr/>
                    <a:lstStyle/>
                    <a:p>
                      <a:pPr marL="0" marR="0" lvl="0" indent="0" algn="l" rtl="0">
                        <a:spcBef>
                          <a:spcPts val="0"/>
                        </a:spcBef>
                        <a:spcAft>
                          <a:spcPts val="0"/>
                        </a:spcAft>
                        <a:buNone/>
                      </a:pPr>
                      <a:endParaRPr lang="en-US" sz="2400">
                        <a:solidFill>
                          <a:schemeClr val="tx1">
                            <a:lumMod val="65000"/>
                            <a:lumOff val="35000"/>
                          </a:schemeClr>
                        </a:solidFill>
                        <a:latin typeface="Poppins" panose="00000500000000000000" pitchFamily="2" charset="0"/>
                        <a:ea typeface="Poppins"/>
                        <a:cs typeface="Poppins"/>
                        <a:sym typeface="Poppins"/>
                      </a:endParaRPr>
                    </a:p>
                  </a:txBody>
                  <a:tcPr marL="91467" marR="91467" marT="45733" marB="45733">
                    <a:noFill/>
                  </a:tcPr>
                </a:tc>
                <a:tc>
                  <a:txBody>
                    <a:bodyPr/>
                    <a:lstStyle/>
                    <a:p>
                      <a:pPr marL="0" marR="0" lvl="0" indent="0" algn="l" rtl="0">
                        <a:spcBef>
                          <a:spcPts val="0"/>
                        </a:spcBef>
                        <a:spcAft>
                          <a:spcPts val="0"/>
                        </a:spcAft>
                        <a:buNone/>
                      </a:pPr>
                      <a:endParaRPr lang="en-US" sz="2400">
                        <a:solidFill>
                          <a:schemeClr val="tx1">
                            <a:lumMod val="65000"/>
                            <a:lumOff val="35000"/>
                          </a:schemeClr>
                        </a:solidFill>
                        <a:latin typeface="Poppins" panose="00000500000000000000" pitchFamily="2" charset="0"/>
                        <a:ea typeface="Poppins"/>
                        <a:cs typeface="Poppins"/>
                        <a:sym typeface="Poppins"/>
                      </a:endParaRPr>
                    </a:p>
                  </a:txBody>
                  <a:tcPr marL="91467" marR="91467" marT="45733" marB="45733">
                    <a:noFill/>
                  </a:tcPr>
                </a:tc>
                <a:tc>
                  <a:txBody>
                    <a:bodyPr/>
                    <a:lstStyle/>
                    <a:p>
                      <a:pPr marL="0" marR="0" lvl="0" indent="0" algn="l" rtl="0">
                        <a:spcBef>
                          <a:spcPts val="0"/>
                        </a:spcBef>
                        <a:spcAft>
                          <a:spcPts val="0"/>
                        </a:spcAft>
                        <a:buNone/>
                      </a:pPr>
                      <a:endParaRPr lang="en-US" sz="2400">
                        <a:solidFill>
                          <a:schemeClr val="tx1">
                            <a:lumMod val="65000"/>
                            <a:lumOff val="35000"/>
                          </a:schemeClr>
                        </a:solidFill>
                        <a:latin typeface="Poppins" panose="00000500000000000000" pitchFamily="2" charset="0"/>
                        <a:ea typeface="Poppins"/>
                        <a:cs typeface="Poppins"/>
                        <a:sym typeface="Poppins"/>
                      </a:endParaRPr>
                    </a:p>
                  </a:txBody>
                  <a:tcPr marL="91467" marR="91467" marT="45733" marB="45733">
                    <a:noFill/>
                  </a:tcPr>
                </a:tc>
                <a:tc>
                  <a:txBody>
                    <a:bodyPr/>
                    <a:lstStyle/>
                    <a:p>
                      <a:pPr marL="0" marR="0" lvl="0" indent="0" algn="l" rtl="0">
                        <a:spcBef>
                          <a:spcPts val="0"/>
                        </a:spcBef>
                        <a:spcAft>
                          <a:spcPts val="0"/>
                        </a:spcAft>
                        <a:buNone/>
                      </a:pPr>
                      <a:endParaRPr lang="en-US" sz="2400" dirty="0">
                        <a:solidFill>
                          <a:schemeClr val="tx1">
                            <a:lumMod val="65000"/>
                            <a:lumOff val="35000"/>
                          </a:schemeClr>
                        </a:solidFill>
                        <a:latin typeface="Poppins" panose="00000500000000000000" pitchFamily="2" charset="0"/>
                        <a:ea typeface="Poppins"/>
                        <a:cs typeface="Poppins"/>
                        <a:sym typeface="Poppins"/>
                      </a:endParaRPr>
                    </a:p>
                  </a:txBody>
                  <a:tcPr marL="91467" marR="91467" marT="45733" marB="45733">
                    <a:noFill/>
                  </a:tcPr>
                </a:tc>
                <a:tc>
                  <a:txBody>
                    <a:bodyPr/>
                    <a:lstStyle/>
                    <a:p>
                      <a:pPr marL="0" marR="0" lvl="0" indent="0" algn="l" rtl="0">
                        <a:spcBef>
                          <a:spcPts val="0"/>
                        </a:spcBef>
                        <a:spcAft>
                          <a:spcPts val="0"/>
                        </a:spcAft>
                        <a:buNone/>
                      </a:pPr>
                      <a:endParaRPr lang="en-US" sz="2400">
                        <a:solidFill>
                          <a:schemeClr val="tx1">
                            <a:lumMod val="65000"/>
                            <a:lumOff val="35000"/>
                          </a:schemeClr>
                        </a:solidFill>
                        <a:latin typeface="Poppins" panose="00000500000000000000" pitchFamily="2" charset="0"/>
                        <a:ea typeface="Poppins"/>
                        <a:cs typeface="Poppins"/>
                        <a:sym typeface="Poppins"/>
                      </a:endParaRPr>
                    </a:p>
                  </a:txBody>
                  <a:tcPr marL="91467" marR="91467" marT="45733" marB="45733">
                    <a:noFill/>
                  </a:tcPr>
                </a:tc>
                <a:tc>
                  <a:txBody>
                    <a:bodyPr/>
                    <a:lstStyle/>
                    <a:p>
                      <a:pPr marL="0" marR="0" lvl="0" indent="0" algn="l" rtl="0">
                        <a:spcBef>
                          <a:spcPts val="0"/>
                        </a:spcBef>
                        <a:spcAft>
                          <a:spcPts val="0"/>
                        </a:spcAft>
                        <a:buNone/>
                      </a:pPr>
                      <a:endParaRPr lang="en-US" sz="2400">
                        <a:solidFill>
                          <a:schemeClr val="tx1">
                            <a:lumMod val="65000"/>
                            <a:lumOff val="35000"/>
                          </a:schemeClr>
                        </a:solidFill>
                        <a:latin typeface="Poppins" panose="00000500000000000000" pitchFamily="2" charset="0"/>
                        <a:ea typeface="Poppins"/>
                        <a:cs typeface="Poppins"/>
                        <a:sym typeface="Poppins"/>
                      </a:endParaRPr>
                    </a:p>
                  </a:txBody>
                  <a:tcPr marL="91467" marR="91467" marT="45733" marB="45733">
                    <a:noFill/>
                  </a:tcPr>
                </a:tc>
                <a:tc>
                  <a:txBody>
                    <a:bodyPr/>
                    <a:lstStyle/>
                    <a:p>
                      <a:pPr marL="0" marR="0" lvl="0" indent="0" algn="l" rtl="0">
                        <a:spcBef>
                          <a:spcPts val="0"/>
                        </a:spcBef>
                        <a:spcAft>
                          <a:spcPts val="0"/>
                        </a:spcAft>
                        <a:buNone/>
                      </a:pPr>
                      <a:endParaRPr lang="en-US" sz="2400">
                        <a:solidFill>
                          <a:schemeClr val="tx1">
                            <a:lumMod val="65000"/>
                            <a:lumOff val="35000"/>
                          </a:schemeClr>
                        </a:solidFill>
                        <a:latin typeface="Poppins" panose="00000500000000000000" pitchFamily="2" charset="0"/>
                        <a:ea typeface="Poppins"/>
                        <a:cs typeface="Poppins"/>
                        <a:sym typeface="Poppins"/>
                      </a:endParaRPr>
                    </a:p>
                  </a:txBody>
                  <a:tcPr marL="91467" marR="91467" marT="45733" marB="45733">
                    <a:noFill/>
                  </a:tcPr>
                </a:tc>
                <a:tc>
                  <a:txBody>
                    <a:bodyPr/>
                    <a:lstStyle/>
                    <a:p>
                      <a:pPr marL="0" marR="0" lvl="0" indent="0" algn="l" rtl="0">
                        <a:spcBef>
                          <a:spcPts val="0"/>
                        </a:spcBef>
                        <a:spcAft>
                          <a:spcPts val="0"/>
                        </a:spcAft>
                        <a:buNone/>
                      </a:pPr>
                      <a:endParaRPr lang="en-US" sz="2400">
                        <a:solidFill>
                          <a:schemeClr val="tx1">
                            <a:lumMod val="65000"/>
                            <a:lumOff val="35000"/>
                          </a:schemeClr>
                        </a:solidFill>
                        <a:latin typeface="Poppins" panose="00000500000000000000" pitchFamily="2" charset="0"/>
                        <a:ea typeface="Poppins"/>
                        <a:cs typeface="Poppins"/>
                        <a:sym typeface="Poppins"/>
                      </a:endParaRPr>
                    </a:p>
                  </a:txBody>
                  <a:tcPr marL="91467" marR="91467" marT="45733" marB="45733">
                    <a:noFill/>
                  </a:tcPr>
                </a:tc>
                <a:tc>
                  <a:txBody>
                    <a:bodyPr/>
                    <a:lstStyle/>
                    <a:p>
                      <a:pPr marL="0" marR="0" lvl="0" indent="0" algn="l" rtl="0">
                        <a:spcBef>
                          <a:spcPts val="0"/>
                        </a:spcBef>
                        <a:spcAft>
                          <a:spcPts val="0"/>
                        </a:spcAft>
                        <a:buNone/>
                      </a:pPr>
                      <a:endParaRPr lang="en-US" sz="2400">
                        <a:solidFill>
                          <a:schemeClr val="tx1">
                            <a:lumMod val="65000"/>
                            <a:lumOff val="35000"/>
                          </a:schemeClr>
                        </a:solidFill>
                        <a:latin typeface="Poppins" panose="00000500000000000000" pitchFamily="2" charset="0"/>
                        <a:ea typeface="Poppins"/>
                        <a:cs typeface="Poppins"/>
                        <a:sym typeface="Poppins"/>
                      </a:endParaRPr>
                    </a:p>
                  </a:txBody>
                  <a:tcPr marL="91467" marR="91467" marT="45733" marB="45733">
                    <a:noFill/>
                  </a:tcPr>
                </a:tc>
                <a:extLst>
                  <a:ext uri="{0D108BD9-81ED-4DB2-BD59-A6C34878D82A}">
                    <a16:rowId xmlns:a16="http://schemas.microsoft.com/office/drawing/2014/main" val="10000"/>
                  </a:ext>
                </a:extLst>
              </a:tr>
              <a:tr h="672279">
                <a:tc>
                  <a:txBody>
                    <a:bodyPr/>
                    <a:lstStyle/>
                    <a:p>
                      <a:pPr marL="0" marR="0" lvl="0" indent="0" algn="l" rtl="0">
                        <a:spcBef>
                          <a:spcPts val="0"/>
                        </a:spcBef>
                        <a:spcAft>
                          <a:spcPts val="0"/>
                        </a:spcAft>
                        <a:buNone/>
                      </a:pPr>
                      <a:r>
                        <a:rPr lang="en-US" sz="2400">
                          <a:solidFill>
                            <a:schemeClr val="tx1">
                              <a:lumMod val="65000"/>
                              <a:lumOff val="35000"/>
                            </a:schemeClr>
                          </a:solidFill>
                          <a:latin typeface="Poppins" panose="00000500000000000000" pitchFamily="2" charset="0"/>
                          <a:ea typeface="Poppins"/>
                          <a:cs typeface="Poppins"/>
                          <a:sym typeface="Poppins"/>
                        </a:rPr>
                        <a:t>Swing</a:t>
                      </a:r>
                    </a:p>
                  </a:txBody>
                  <a:tcPr marL="91467" marR="91467" marT="45733" marB="45733"/>
                </a:tc>
                <a:tc>
                  <a:txBody>
                    <a:bodyPr/>
                    <a:lstStyle/>
                    <a:p>
                      <a:pPr marL="0" marR="0" lvl="0" indent="0" algn="l" rtl="0">
                        <a:spcBef>
                          <a:spcPts val="0"/>
                        </a:spcBef>
                        <a:spcAft>
                          <a:spcPts val="0"/>
                        </a:spcAft>
                        <a:buNone/>
                      </a:pPr>
                      <a:endParaRPr lang="en-US" sz="2400" dirty="0">
                        <a:solidFill>
                          <a:schemeClr val="tx1">
                            <a:lumMod val="65000"/>
                            <a:lumOff val="35000"/>
                          </a:schemeClr>
                        </a:solidFill>
                        <a:latin typeface="Poppins" panose="00000500000000000000" pitchFamily="2" charset="0"/>
                        <a:ea typeface="Poppins"/>
                        <a:cs typeface="Poppins"/>
                        <a:sym typeface="Poppins"/>
                      </a:endParaRPr>
                    </a:p>
                  </a:txBody>
                  <a:tcPr marL="91467" marR="91467" marT="45733" marB="45733">
                    <a:noFill/>
                  </a:tcPr>
                </a:tc>
                <a:tc>
                  <a:txBody>
                    <a:bodyPr/>
                    <a:lstStyle/>
                    <a:p>
                      <a:pPr marL="0" marR="0" lvl="0" indent="0" algn="l" rtl="0">
                        <a:spcBef>
                          <a:spcPts val="0"/>
                        </a:spcBef>
                        <a:spcAft>
                          <a:spcPts val="0"/>
                        </a:spcAft>
                        <a:buNone/>
                      </a:pPr>
                      <a:endParaRPr lang="en-US" sz="2400" dirty="0">
                        <a:solidFill>
                          <a:schemeClr val="tx1">
                            <a:lumMod val="65000"/>
                            <a:lumOff val="35000"/>
                          </a:schemeClr>
                        </a:solidFill>
                        <a:latin typeface="Poppins" panose="00000500000000000000" pitchFamily="2" charset="0"/>
                        <a:ea typeface="Poppins"/>
                        <a:cs typeface="Poppins"/>
                        <a:sym typeface="Poppins"/>
                      </a:endParaRPr>
                    </a:p>
                  </a:txBody>
                  <a:tcPr marL="91467" marR="91467" marT="45733" marB="45733">
                    <a:noFill/>
                  </a:tcPr>
                </a:tc>
                <a:tc>
                  <a:txBody>
                    <a:bodyPr/>
                    <a:lstStyle/>
                    <a:p>
                      <a:pPr marL="0" marR="0" lvl="0" indent="0" algn="l" rtl="0">
                        <a:spcBef>
                          <a:spcPts val="0"/>
                        </a:spcBef>
                        <a:spcAft>
                          <a:spcPts val="0"/>
                        </a:spcAft>
                        <a:buNone/>
                      </a:pPr>
                      <a:endParaRPr lang="en-US" sz="2400">
                        <a:solidFill>
                          <a:schemeClr val="tx1">
                            <a:lumMod val="65000"/>
                            <a:lumOff val="35000"/>
                          </a:schemeClr>
                        </a:solidFill>
                        <a:latin typeface="Poppins" panose="00000500000000000000" pitchFamily="2" charset="0"/>
                        <a:ea typeface="Poppins"/>
                        <a:cs typeface="Poppins"/>
                        <a:sym typeface="Poppins"/>
                      </a:endParaRPr>
                    </a:p>
                  </a:txBody>
                  <a:tcPr marL="91467" marR="91467" marT="45733" marB="45733">
                    <a:noFill/>
                  </a:tcPr>
                </a:tc>
                <a:tc>
                  <a:txBody>
                    <a:bodyPr/>
                    <a:lstStyle/>
                    <a:p>
                      <a:pPr marL="0" marR="0" lvl="0" indent="0" algn="l" rtl="0">
                        <a:spcBef>
                          <a:spcPts val="0"/>
                        </a:spcBef>
                        <a:spcAft>
                          <a:spcPts val="0"/>
                        </a:spcAft>
                        <a:buNone/>
                      </a:pPr>
                      <a:endParaRPr lang="en-US" sz="2400">
                        <a:solidFill>
                          <a:schemeClr val="tx1">
                            <a:lumMod val="65000"/>
                            <a:lumOff val="35000"/>
                          </a:schemeClr>
                        </a:solidFill>
                        <a:latin typeface="Poppins" panose="00000500000000000000" pitchFamily="2" charset="0"/>
                        <a:ea typeface="Poppins"/>
                        <a:cs typeface="Poppins"/>
                        <a:sym typeface="Poppins"/>
                      </a:endParaRPr>
                    </a:p>
                  </a:txBody>
                  <a:tcPr marL="91467" marR="91467" marT="45733" marB="45733">
                    <a:noFill/>
                  </a:tcPr>
                </a:tc>
                <a:tc>
                  <a:txBody>
                    <a:bodyPr/>
                    <a:lstStyle/>
                    <a:p>
                      <a:pPr marL="0" marR="0" lvl="0" indent="0" algn="l" rtl="0">
                        <a:spcBef>
                          <a:spcPts val="0"/>
                        </a:spcBef>
                        <a:spcAft>
                          <a:spcPts val="0"/>
                        </a:spcAft>
                        <a:buNone/>
                      </a:pPr>
                      <a:endParaRPr lang="en-US" sz="2400">
                        <a:solidFill>
                          <a:schemeClr val="tx1">
                            <a:lumMod val="65000"/>
                            <a:lumOff val="35000"/>
                          </a:schemeClr>
                        </a:solidFill>
                        <a:latin typeface="Poppins" panose="00000500000000000000" pitchFamily="2" charset="0"/>
                        <a:ea typeface="Poppins"/>
                        <a:cs typeface="Poppins"/>
                        <a:sym typeface="Poppins"/>
                      </a:endParaRPr>
                    </a:p>
                  </a:txBody>
                  <a:tcPr marL="91467" marR="91467" marT="45733" marB="45733">
                    <a:noFill/>
                  </a:tcPr>
                </a:tc>
                <a:tc>
                  <a:txBody>
                    <a:bodyPr/>
                    <a:lstStyle/>
                    <a:p>
                      <a:pPr marL="0" marR="0" lvl="0" indent="0" algn="l" rtl="0">
                        <a:spcBef>
                          <a:spcPts val="0"/>
                        </a:spcBef>
                        <a:spcAft>
                          <a:spcPts val="0"/>
                        </a:spcAft>
                        <a:buNone/>
                      </a:pPr>
                      <a:endParaRPr lang="en-US" sz="2400">
                        <a:solidFill>
                          <a:schemeClr val="tx1">
                            <a:lumMod val="65000"/>
                            <a:lumOff val="35000"/>
                          </a:schemeClr>
                        </a:solidFill>
                        <a:latin typeface="Poppins" panose="00000500000000000000" pitchFamily="2" charset="0"/>
                        <a:ea typeface="Poppins"/>
                        <a:cs typeface="Poppins"/>
                        <a:sym typeface="Poppins"/>
                      </a:endParaRPr>
                    </a:p>
                  </a:txBody>
                  <a:tcPr marL="91467" marR="91467" marT="45733" marB="45733">
                    <a:noFill/>
                  </a:tcPr>
                </a:tc>
                <a:tc>
                  <a:txBody>
                    <a:bodyPr/>
                    <a:lstStyle/>
                    <a:p>
                      <a:pPr marL="0" marR="0" lvl="0" indent="0" algn="l" rtl="0">
                        <a:spcBef>
                          <a:spcPts val="0"/>
                        </a:spcBef>
                        <a:spcAft>
                          <a:spcPts val="0"/>
                        </a:spcAft>
                        <a:buNone/>
                      </a:pPr>
                      <a:endParaRPr lang="en-US" sz="2400">
                        <a:solidFill>
                          <a:schemeClr val="tx1">
                            <a:lumMod val="65000"/>
                            <a:lumOff val="35000"/>
                          </a:schemeClr>
                        </a:solidFill>
                        <a:latin typeface="Poppins" panose="00000500000000000000" pitchFamily="2" charset="0"/>
                        <a:ea typeface="Poppins"/>
                        <a:cs typeface="Poppins"/>
                        <a:sym typeface="Poppins"/>
                      </a:endParaRPr>
                    </a:p>
                  </a:txBody>
                  <a:tcPr marL="91467" marR="91467" marT="45733" marB="45733">
                    <a:noFill/>
                  </a:tcPr>
                </a:tc>
                <a:tc>
                  <a:txBody>
                    <a:bodyPr/>
                    <a:lstStyle/>
                    <a:p>
                      <a:pPr marL="0" marR="0" lvl="0" indent="0" algn="l" rtl="0">
                        <a:spcBef>
                          <a:spcPts val="0"/>
                        </a:spcBef>
                        <a:spcAft>
                          <a:spcPts val="0"/>
                        </a:spcAft>
                        <a:buNone/>
                      </a:pPr>
                      <a:endParaRPr lang="en-US" sz="2400">
                        <a:solidFill>
                          <a:schemeClr val="tx1">
                            <a:lumMod val="65000"/>
                            <a:lumOff val="35000"/>
                          </a:schemeClr>
                        </a:solidFill>
                        <a:latin typeface="Poppins" panose="00000500000000000000" pitchFamily="2" charset="0"/>
                        <a:ea typeface="Poppins"/>
                        <a:cs typeface="Poppins"/>
                        <a:sym typeface="Poppins"/>
                      </a:endParaRPr>
                    </a:p>
                  </a:txBody>
                  <a:tcPr marL="91467" marR="91467" marT="45733" marB="45733">
                    <a:noFill/>
                  </a:tcPr>
                </a:tc>
                <a:tc>
                  <a:txBody>
                    <a:bodyPr/>
                    <a:lstStyle/>
                    <a:p>
                      <a:pPr marL="0" marR="0" lvl="0" indent="0" algn="l" rtl="0">
                        <a:spcBef>
                          <a:spcPts val="0"/>
                        </a:spcBef>
                        <a:spcAft>
                          <a:spcPts val="0"/>
                        </a:spcAft>
                        <a:buNone/>
                      </a:pPr>
                      <a:endParaRPr lang="en-US" sz="2400" dirty="0">
                        <a:solidFill>
                          <a:schemeClr val="tx1">
                            <a:lumMod val="65000"/>
                            <a:lumOff val="35000"/>
                          </a:schemeClr>
                        </a:solidFill>
                        <a:latin typeface="Poppins" panose="00000500000000000000" pitchFamily="2" charset="0"/>
                        <a:ea typeface="Poppins"/>
                        <a:cs typeface="Poppins"/>
                        <a:sym typeface="Poppins"/>
                      </a:endParaRPr>
                    </a:p>
                  </a:txBody>
                  <a:tcPr marL="91467" marR="91467" marT="45733" marB="45733">
                    <a:noFill/>
                  </a:tcPr>
                </a:tc>
                <a:extLst>
                  <a:ext uri="{0D108BD9-81ED-4DB2-BD59-A6C34878D82A}">
                    <a16:rowId xmlns:a16="http://schemas.microsoft.com/office/drawing/2014/main" val="10001"/>
                  </a:ext>
                </a:extLst>
              </a:tr>
              <a:tr h="672279">
                <a:tc>
                  <a:txBody>
                    <a:bodyPr/>
                    <a:lstStyle/>
                    <a:p>
                      <a:pPr marL="0" marR="0" lvl="0" indent="0" algn="l" rtl="0">
                        <a:spcBef>
                          <a:spcPts val="0"/>
                        </a:spcBef>
                        <a:spcAft>
                          <a:spcPts val="0"/>
                        </a:spcAft>
                        <a:buNone/>
                      </a:pPr>
                      <a:r>
                        <a:rPr lang="en-US" sz="2400">
                          <a:solidFill>
                            <a:schemeClr val="tx1">
                              <a:lumMod val="65000"/>
                              <a:lumOff val="35000"/>
                            </a:schemeClr>
                          </a:solidFill>
                          <a:latin typeface="Poppins" panose="00000500000000000000" pitchFamily="2" charset="0"/>
                          <a:ea typeface="Poppins"/>
                          <a:cs typeface="Poppins"/>
                          <a:sym typeface="Poppins"/>
                        </a:rPr>
                        <a:t>Football</a:t>
                      </a:r>
                    </a:p>
                  </a:txBody>
                  <a:tcPr marL="91467" marR="91467" marT="45733" marB="45733"/>
                </a:tc>
                <a:tc>
                  <a:txBody>
                    <a:bodyPr/>
                    <a:lstStyle/>
                    <a:p>
                      <a:pPr marL="0" marR="0" lvl="0" indent="0" algn="l" rtl="0">
                        <a:spcBef>
                          <a:spcPts val="0"/>
                        </a:spcBef>
                        <a:spcAft>
                          <a:spcPts val="0"/>
                        </a:spcAft>
                        <a:buNone/>
                      </a:pPr>
                      <a:endParaRPr lang="en-US" sz="2400">
                        <a:solidFill>
                          <a:schemeClr val="tx1">
                            <a:lumMod val="65000"/>
                            <a:lumOff val="35000"/>
                          </a:schemeClr>
                        </a:solidFill>
                        <a:latin typeface="Poppins" panose="00000500000000000000" pitchFamily="2" charset="0"/>
                        <a:ea typeface="Poppins"/>
                        <a:cs typeface="Poppins"/>
                        <a:sym typeface="Poppins"/>
                      </a:endParaRPr>
                    </a:p>
                  </a:txBody>
                  <a:tcPr marL="91467" marR="91467" marT="45733" marB="45733">
                    <a:noFill/>
                  </a:tcPr>
                </a:tc>
                <a:tc>
                  <a:txBody>
                    <a:bodyPr/>
                    <a:lstStyle/>
                    <a:p>
                      <a:pPr marL="0" marR="0" lvl="0" indent="0" algn="l" rtl="0">
                        <a:spcBef>
                          <a:spcPts val="0"/>
                        </a:spcBef>
                        <a:spcAft>
                          <a:spcPts val="0"/>
                        </a:spcAft>
                        <a:buNone/>
                      </a:pPr>
                      <a:endParaRPr lang="en-US" sz="2400">
                        <a:solidFill>
                          <a:schemeClr val="tx1">
                            <a:lumMod val="65000"/>
                            <a:lumOff val="35000"/>
                          </a:schemeClr>
                        </a:solidFill>
                        <a:latin typeface="Poppins" panose="00000500000000000000" pitchFamily="2" charset="0"/>
                        <a:ea typeface="Poppins"/>
                        <a:cs typeface="Poppins"/>
                        <a:sym typeface="Poppins"/>
                      </a:endParaRPr>
                    </a:p>
                  </a:txBody>
                  <a:tcPr marL="91467" marR="91467" marT="45733" marB="45733">
                    <a:noFill/>
                  </a:tcPr>
                </a:tc>
                <a:tc>
                  <a:txBody>
                    <a:bodyPr/>
                    <a:lstStyle/>
                    <a:p>
                      <a:pPr marL="0" marR="0" lvl="0" indent="0" algn="l" rtl="0">
                        <a:spcBef>
                          <a:spcPts val="0"/>
                        </a:spcBef>
                        <a:spcAft>
                          <a:spcPts val="0"/>
                        </a:spcAft>
                        <a:buNone/>
                      </a:pPr>
                      <a:endParaRPr lang="en-US" sz="2400">
                        <a:solidFill>
                          <a:schemeClr val="tx1">
                            <a:lumMod val="65000"/>
                            <a:lumOff val="35000"/>
                          </a:schemeClr>
                        </a:solidFill>
                        <a:latin typeface="Poppins" panose="00000500000000000000" pitchFamily="2" charset="0"/>
                        <a:ea typeface="Poppins"/>
                        <a:cs typeface="Poppins"/>
                        <a:sym typeface="Poppins"/>
                      </a:endParaRPr>
                    </a:p>
                  </a:txBody>
                  <a:tcPr marL="91467" marR="91467" marT="45733" marB="45733">
                    <a:noFill/>
                  </a:tcPr>
                </a:tc>
                <a:tc>
                  <a:txBody>
                    <a:bodyPr/>
                    <a:lstStyle/>
                    <a:p>
                      <a:pPr marL="0" marR="0" lvl="0" indent="0" algn="l" rtl="0">
                        <a:spcBef>
                          <a:spcPts val="0"/>
                        </a:spcBef>
                        <a:spcAft>
                          <a:spcPts val="0"/>
                        </a:spcAft>
                        <a:buNone/>
                      </a:pPr>
                      <a:endParaRPr lang="en-US" sz="2400">
                        <a:solidFill>
                          <a:schemeClr val="tx1">
                            <a:lumMod val="65000"/>
                            <a:lumOff val="35000"/>
                          </a:schemeClr>
                        </a:solidFill>
                        <a:latin typeface="Poppins" panose="00000500000000000000" pitchFamily="2" charset="0"/>
                        <a:ea typeface="Poppins"/>
                        <a:cs typeface="Poppins"/>
                        <a:sym typeface="Poppins"/>
                      </a:endParaRPr>
                    </a:p>
                  </a:txBody>
                  <a:tcPr marL="91467" marR="91467" marT="45733" marB="45733">
                    <a:noFill/>
                  </a:tcPr>
                </a:tc>
                <a:tc>
                  <a:txBody>
                    <a:bodyPr/>
                    <a:lstStyle/>
                    <a:p>
                      <a:pPr marL="0" marR="0" lvl="0" indent="0" algn="l" rtl="0">
                        <a:spcBef>
                          <a:spcPts val="0"/>
                        </a:spcBef>
                        <a:spcAft>
                          <a:spcPts val="0"/>
                        </a:spcAft>
                        <a:buNone/>
                      </a:pPr>
                      <a:endParaRPr lang="en-US" sz="2400">
                        <a:solidFill>
                          <a:schemeClr val="tx1">
                            <a:lumMod val="65000"/>
                            <a:lumOff val="35000"/>
                          </a:schemeClr>
                        </a:solidFill>
                        <a:latin typeface="Poppins" panose="00000500000000000000" pitchFamily="2" charset="0"/>
                        <a:ea typeface="Poppins"/>
                        <a:cs typeface="Poppins"/>
                        <a:sym typeface="Poppins"/>
                      </a:endParaRPr>
                    </a:p>
                  </a:txBody>
                  <a:tcPr marL="91467" marR="91467" marT="45733" marB="45733">
                    <a:noFill/>
                  </a:tcPr>
                </a:tc>
                <a:tc>
                  <a:txBody>
                    <a:bodyPr/>
                    <a:lstStyle/>
                    <a:p>
                      <a:pPr marL="0" marR="0" lvl="0" indent="0" algn="l" rtl="0">
                        <a:spcBef>
                          <a:spcPts val="0"/>
                        </a:spcBef>
                        <a:spcAft>
                          <a:spcPts val="0"/>
                        </a:spcAft>
                        <a:buNone/>
                      </a:pPr>
                      <a:endParaRPr lang="en-US" sz="2400">
                        <a:solidFill>
                          <a:schemeClr val="tx1">
                            <a:lumMod val="65000"/>
                            <a:lumOff val="35000"/>
                          </a:schemeClr>
                        </a:solidFill>
                        <a:latin typeface="Poppins" panose="00000500000000000000" pitchFamily="2" charset="0"/>
                        <a:ea typeface="Poppins"/>
                        <a:cs typeface="Poppins"/>
                        <a:sym typeface="Poppins"/>
                      </a:endParaRPr>
                    </a:p>
                  </a:txBody>
                  <a:tcPr marL="91467" marR="91467" marT="45733" marB="45733">
                    <a:noFill/>
                  </a:tcPr>
                </a:tc>
                <a:tc>
                  <a:txBody>
                    <a:bodyPr/>
                    <a:lstStyle/>
                    <a:p>
                      <a:pPr marL="0" marR="0" lvl="0" indent="0" algn="l" rtl="0">
                        <a:spcBef>
                          <a:spcPts val="0"/>
                        </a:spcBef>
                        <a:spcAft>
                          <a:spcPts val="0"/>
                        </a:spcAft>
                        <a:buNone/>
                      </a:pPr>
                      <a:endParaRPr lang="en-US" sz="2400">
                        <a:solidFill>
                          <a:schemeClr val="tx1">
                            <a:lumMod val="65000"/>
                            <a:lumOff val="35000"/>
                          </a:schemeClr>
                        </a:solidFill>
                        <a:latin typeface="Poppins" panose="00000500000000000000" pitchFamily="2" charset="0"/>
                        <a:ea typeface="Poppins"/>
                        <a:cs typeface="Poppins"/>
                        <a:sym typeface="Poppins"/>
                      </a:endParaRPr>
                    </a:p>
                  </a:txBody>
                  <a:tcPr marL="91467" marR="91467" marT="45733" marB="45733">
                    <a:noFill/>
                  </a:tcPr>
                </a:tc>
                <a:tc>
                  <a:txBody>
                    <a:bodyPr/>
                    <a:lstStyle/>
                    <a:p>
                      <a:pPr marL="0" marR="0" lvl="0" indent="0" algn="l" rtl="0">
                        <a:spcBef>
                          <a:spcPts val="0"/>
                        </a:spcBef>
                        <a:spcAft>
                          <a:spcPts val="0"/>
                        </a:spcAft>
                        <a:buNone/>
                      </a:pPr>
                      <a:endParaRPr lang="en-US" sz="2400">
                        <a:solidFill>
                          <a:schemeClr val="tx1">
                            <a:lumMod val="65000"/>
                            <a:lumOff val="35000"/>
                          </a:schemeClr>
                        </a:solidFill>
                        <a:latin typeface="Poppins" panose="00000500000000000000" pitchFamily="2" charset="0"/>
                        <a:ea typeface="Poppins"/>
                        <a:cs typeface="Poppins"/>
                        <a:sym typeface="Poppins"/>
                      </a:endParaRPr>
                    </a:p>
                  </a:txBody>
                  <a:tcPr marL="91467" marR="91467" marT="45733" marB="45733">
                    <a:noFill/>
                  </a:tcPr>
                </a:tc>
                <a:tc>
                  <a:txBody>
                    <a:bodyPr/>
                    <a:lstStyle/>
                    <a:p>
                      <a:pPr marL="0" marR="0" lvl="0" indent="0" algn="l" rtl="0">
                        <a:spcBef>
                          <a:spcPts val="0"/>
                        </a:spcBef>
                        <a:spcAft>
                          <a:spcPts val="0"/>
                        </a:spcAft>
                        <a:buNone/>
                      </a:pPr>
                      <a:endParaRPr lang="en-US" sz="2400" dirty="0">
                        <a:solidFill>
                          <a:schemeClr val="tx1">
                            <a:lumMod val="65000"/>
                            <a:lumOff val="35000"/>
                          </a:schemeClr>
                        </a:solidFill>
                        <a:latin typeface="Poppins" panose="00000500000000000000" pitchFamily="2" charset="0"/>
                        <a:ea typeface="Poppins"/>
                        <a:cs typeface="Poppins"/>
                        <a:sym typeface="Poppins"/>
                      </a:endParaRPr>
                    </a:p>
                  </a:txBody>
                  <a:tcPr marL="91467" marR="91467" marT="45733" marB="45733">
                    <a:noFill/>
                  </a:tcPr>
                </a:tc>
                <a:extLst>
                  <a:ext uri="{0D108BD9-81ED-4DB2-BD59-A6C34878D82A}">
                    <a16:rowId xmlns:a16="http://schemas.microsoft.com/office/drawing/2014/main" val="10002"/>
                  </a:ext>
                </a:extLst>
              </a:tr>
            </a:tbl>
          </a:graphicData>
        </a:graphic>
      </p:graphicFrame>
      <p:sp>
        <p:nvSpPr>
          <p:cNvPr id="11" name="Google Shape;223;p10">
            <a:extLst>
              <a:ext uri="{FF2B5EF4-FFF2-40B4-BE49-F238E27FC236}">
                <a16:creationId xmlns:a16="http://schemas.microsoft.com/office/drawing/2014/main" id="{89771A59-A58E-4D67-85B4-58B5341DA55E}"/>
              </a:ext>
            </a:extLst>
          </p:cNvPr>
          <p:cNvSpPr txBox="1"/>
          <p:nvPr/>
        </p:nvSpPr>
        <p:spPr>
          <a:xfrm>
            <a:off x="2992" y="1175566"/>
            <a:ext cx="12188952" cy="523180"/>
          </a:xfrm>
          <a:prstGeom prst="rect">
            <a:avLst/>
          </a:prstGeom>
          <a:solidFill>
            <a:srgbClr val="A8B9EA"/>
          </a:solidFill>
          <a:ln>
            <a:noFill/>
          </a:ln>
        </p:spPr>
        <p:txBody>
          <a:bodyPr spcFirstLastPara="1" wrap="square" lIns="91425" tIns="45700" rIns="91425" bIns="45700" anchor="t" anchorCtr="0">
            <a:spAutoFit/>
          </a:bodyPr>
          <a:lstStyle>
            <a:defPPr marR="0" lvl="0" algn="l" rtl="0">
              <a:lnSpc>
                <a:spcPct val="100000"/>
              </a:lnSpc>
              <a:spcBef>
                <a:spcPts val="0"/>
              </a:spcBef>
              <a:spcAft>
                <a:spcPts val="0"/>
              </a:spcAft>
              <a:defRPr lang="en-US"/>
            </a:defPPr>
            <a:lvl2pPr marR="0" lvl="1" indent="0" fontAlgn="auto">
              <a:lnSpc>
                <a:spcPct val="100000"/>
              </a:lnSpc>
              <a:spcBef>
                <a:spcPts val="0"/>
              </a:spcBef>
              <a:spcAft>
                <a:spcPts val="0"/>
              </a:spcAft>
              <a:buClr>
                <a:srgbClr val="000000"/>
              </a:buClr>
              <a:buSzTx/>
              <a:buFont typeface="Arial"/>
              <a:buNone/>
              <a:tabLst/>
              <a:defRPr sz="2800" b="0" kern="0">
                <a:solidFill>
                  <a:schemeClr val="tx1">
                    <a:lumMod val="85000"/>
                    <a:lumOff val="15000"/>
                  </a:schemeClr>
                </a:solidFill>
                <a:latin typeface="Poppins" panose="00000500000000000000" pitchFamily="50" charset="0"/>
                <a:ea typeface="Comic Sans MS"/>
                <a:cs typeface="Poppins" panose="00000500000000000000" pitchFamily="50" charset="0"/>
              </a:defRPr>
            </a:lvl2pPr>
          </a:lstStyle>
          <a:p>
            <a:pPr lvl="1"/>
            <a:r>
              <a:rPr lang="en-US">
                <a:solidFill>
                  <a:schemeClr val="tx1"/>
                </a:solidFill>
                <a:sym typeface="Arial"/>
              </a:rPr>
              <a:t>You Do</a:t>
            </a:r>
          </a:p>
        </p:txBody>
      </p:sp>
    </p:spTree>
    <p:custDataLst>
      <p:tags r:id="rId1"/>
    </p:custDataLst>
    <p:extLst>
      <p:ext uri="{BB962C8B-B14F-4D97-AF65-F5344CB8AC3E}">
        <p14:creationId xmlns:p14="http://schemas.microsoft.com/office/powerpoint/2010/main" val="19038820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0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8"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wipe(left)">
                                      <p:cBhvr>
                                        <p:cTn id="16" dur="500"/>
                                        <p:tgtEl>
                                          <p:spTgt spid="12"/>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wipe(left)">
                                      <p:cBhvr>
                                        <p:cTn id="2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2" grpId="0" animBg="1"/>
      <p:bldP spid="1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408"/>
        <p:cNvGrpSpPr/>
        <p:nvPr/>
      </p:nvGrpSpPr>
      <p:grpSpPr>
        <a:xfrm>
          <a:off x="0" y="0"/>
          <a:ext cx="0" cy="0"/>
          <a:chOff x="0" y="0"/>
          <a:chExt cx="0" cy="0"/>
        </a:xfrm>
      </p:grpSpPr>
      <p:pic>
        <p:nvPicPr>
          <p:cNvPr id="16" name="Picture 15" descr="A blue sky with clouds&#10;&#10;Description automatically generated with low confidence">
            <a:extLst>
              <a:ext uri="{FF2B5EF4-FFF2-40B4-BE49-F238E27FC236}">
                <a16:creationId xmlns:a16="http://schemas.microsoft.com/office/drawing/2014/main" id="{D2F4C3FA-D2C6-448F-B1D6-BFEBAFA6ED3D}"/>
              </a:ext>
            </a:extLst>
          </p:cNvPr>
          <p:cNvPicPr>
            <a:picLocks noChangeAspect="1"/>
          </p:cNvPicPr>
          <p:nvPr/>
        </p:nvPicPr>
        <p:blipFill>
          <a:blip r:embed="rId4">
            <a:alphaModFix amt="70000"/>
          </a:blip>
          <a:stretch>
            <a:fillRect/>
          </a:stretch>
        </p:blipFill>
        <p:spPr>
          <a:xfrm>
            <a:off x="0" y="847357"/>
            <a:ext cx="12243386" cy="6037322"/>
          </a:xfrm>
          <a:prstGeom prst="rect">
            <a:avLst/>
          </a:prstGeom>
        </p:spPr>
      </p:pic>
      <p:sp>
        <p:nvSpPr>
          <p:cNvPr id="11" name="Google Shape;222;p10">
            <a:extLst>
              <a:ext uri="{FF2B5EF4-FFF2-40B4-BE49-F238E27FC236}">
                <a16:creationId xmlns:a16="http://schemas.microsoft.com/office/drawing/2014/main" id="{D1B0D8C4-15A9-469E-92E0-B91FD8F775B1}"/>
              </a:ext>
            </a:extLst>
          </p:cNvPr>
          <p:cNvSpPr txBox="1"/>
          <p:nvPr/>
        </p:nvSpPr>
        <p:spPr>
          <a:xfrm>
            <a:off x="0" y="615596"/>
            <a:ext cx="12192000" cy="584735"/>
          </a:xfrm>
          <a:prstGeom prst="rect">
            <a:avLst/>
          </a:prstGeom>
          <a:solidFill>
            <a:srgbClr val="274193"/>
          </a:solidFill>
          <a:ln>
            <a:noFill/>
          </a:ln>
        </p:spPr>
        <p:txBody>
          <a:bodyPr spcFirstLastPara="1" wrap="square" lIns="91425" tIns="45700" rIns="91425" bIns="45700" anchor="t" anchorCtr="0">
            <a:spAutoFit/>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0" cap="none" spc="0" normalizeH="0" baseline="0" noProof="0">
                <a:ln>
                  <a:noFill/>
                </a:ln>
                <a:solidFill>
                  <a:prstClr val="white"/>
                </a:solidFill>
                <a:effectLst/>
                <a:uLnTx/>
                <a:uFillTx/>
                <a:latin typeface="Poppins" panose="00000500000000000000" pitchFamily="2" charset="0"/>
                <a:ea typeface="+mn-ea"/>
                <a:cs typeface="+mn-cs"/>
                <a:sym typeface="Comic Sans MS"/>
              </a:rPr>
              <a:t>Let’s Read! </a:t>
            </a:r>
          </a:p>
        </p:txBody>
      </p:sp>
      <p:pic>
        <p:nvPicPr>
          <p:cNvPr id="12" name="Picture 11" descr="Chart, scatter chart&#10;&#10;Description automatically generated">
            <a:extLst>
              <a:ext uri="{FF2B5EF4-FFF2-40B4-BE49-F238E27FC236}">
                <a16:creationId xmlns:a16="http://schemas.microsoft.com/office/drawing/2014/main" id="{C2CF11DF-42E5-4CE8-8601-1F30C6421986}"/>
              </a:ext>
            </a:extLst>
          </p:cNvPr>
          <p:cNvPicPr>
            <a:picLocks noChangeAspect="1"/>
          </p:cNvPicPr>
          <p:nvPr/>
        </p:nvPicPr>
        <p:blipFill rotWithShape="1">
          <a:blip r:embed="rId5">
            <a:extLst>
              <a:ext uri="{BEBA8EAE-BF5A-486C-A8C5-ECC9F3942E4B}">
                <a14:imgProps xmlns:a14="http://schemas.microsoft.com/office/drawing/2010/main">
                  <a14:imgLayer r:embed="rId6">
                    <a14:imgEffect>
                      <a14:backgroundRemoval t="16213" b="33074" l="3500" r="23500">
                        <a14:foregroundMark x1="21833" y1="19455" x2="9167" y2="17769"/>
                        <a14:foregroundMark x1="9167" y1="17769" x2="1333" y2="25292"/>
                        <a14:foregroundMark x1="1333" y1="25292" x2="9333" y2="33074"/>
                        <a14:foregroundMark x1="9333" y1="33074" x2="22167" y2="19715"/>
                        <a14:foregroundMark x1="21333" y1="19066" x2="8667" y2="18029"/>
                        <a14:foregroundMark x1="8667" y1="18029" x2="3500" y2="26719"/>
                        <a14:foregroundMark x1="3500" y1="26719" x2="3500" y2="26719"/>
                        <a14:foregroundMark x1="18333" y1="19196" x2="15167" y2="18029"/>
                        <a14:foregroundMark x1="11500" y1="17639" x2="20833" y2="19326"/>
                        <a14:foregroundMark x1="13000" y1="16861" x2="21667" y2="18807"/>
                        <a14:foregroundMark x1="17500" y1="21271" x2="9000" y2="28534"/>
                        <a14:foregroundMark x1="9000" y1="28534" x2="14667" y2="22957"/>
                      </a14:backgroundRemoval>
                    </a14:imgEffect>
                  </a14:imgLayer>
                </a14:imgProps>
              </a:ext>
            </a:extLst>
          </a:blip>
          <a:srcRect l="1469" t="14295" r="73987" b="64898"/>
          <a:stretch/>
        </p:blipFill>
        <p:spPr>
          <a:xfrm rot="14058249">
            <a:off x="-24109" y="-289278"/>
            <a:ext cx="923268" cy="1005755"/>
          </a:xfrm>
          <a:prstGeom prst="rect">
            <a:avLst/>
          </a:prstGeom>
          <a:noFill/>
        </p:spPr>
      </p:pic>
      <p:sp>
        <p:nvSpPr>
          <p:cNvPr id="14" name="Google Shape;410;p57">
            <a:extLst>
              <a:ext uri="{FF2B5EF4-FFF2-40B4-BE49-F238E27FC236}">
                <a16:creationId xmlns:a16="http://schemas.microsoft.com/office/drawing/2014/main" id="{9B47EB09-D2C0-4C86-8944-2CB636E188D9}"/>
              </a:ext>
            </a:extLst>
          </p:cNvPr>
          <p:cNvSpPr/>
          <p:nvPr/>
        </p:nvSpPr>
        <p:spPr>
          <a:xfrm>
            <a:off x="335280" y="1825251"/>
            <a:ext cx="10610019" cy="584735"/>
          </a:xfrm>
          <a:prstGeom prst="rect">
            <a:avLst/>
          </a:prstGeom>
          <a:noFill/>
          <a:ln w="28575" cap="flat" cmpd="sng">
            <a:noFill/>
            <a:prstDash val="solid"/>
            <a:miter lim="800000"/>
            <a:headEnd type="none" w="sm" len="sm"/>
            <a:tailEnd type="none" w="sm" len="sm"/>
          </a:ln>
        </p:spPr>
        <p:txBody>
          <a:bodyPr spcFirstLastPara="1" wrap="square" lIns="91433" tIns="45700" rIns="91433" bIns="45700" anchor="ctr" anchorCtr="0">
            <a:noAutofit/>
          </a:bodyPr>
          <a:lstStyle/>
          <a:p>
            <a:pPr marL="91440" marR="0" lvl="0" indent="0" algn="l" defTabSz="914400" rtl="0" eaLnBrk="1" fontAlgn="auto" latinLnBrk="0" hangingPunct="1">
              <a:lnSpc>
                <a:spcPct val="120000"/>
              </a:lnSpc>
              <a:spcBef>
                <a:spcPts val="600"/>
              </a:spcBef>
              <a:spcAft>
                <a:spcPts val="600"/>
              </a:spcAft>
              <a:buClrTx/>
              <a:buSzTx/>
              <a:buFontTx/>
              <a:buNone/>
              <a:tabLst/>
              <a:defRPr/>
            </a:pPr>
            <a:r>
              <a:rPr kumimoji="0" lang="en-US" sz="2800" b="0" i="0" u="none" strike="noStrike" kern="1200" cap="none" spc="0" normalizeH="0" baseline="0" noProof="0" dirty="0">
                <a:ln>
                  <a:noFill/>
                </a:ln>
                <a:solidFill>
                  <a:schemeClr val="tx1">
                    <a:lumMod val="65000"/>
                    <a:lumOff val="35000"/>
                  </a:schemeClr>
                </a:solidFill>
                <a:effectLst/>
                <a:uLnTx/>
                <a:uFillTx/>
                <a:latin typeface="Poppins" panose="00000500000000000000" pitchFamily="2" charset="0"/>
                <a:ea typeface="Poppins"/>
                <a:cs typeface="Poppins"/>
                <a:sym typeface="Poppins"/>
              </a:rPr>
              <a:t>A family</a:t>
            </a:r>
            <a:r>
              <a:rPr kumimoji="0" lang="en-US" sz="2800" b="0" i="0" u="none" strike="noStrike" kern="1200" cap="none" spc="0" normalizeH="0" noProof="0" dirty="0">
                <a:ln>
                  <a:noFill/>
                </a:ln>
                <a:solidFill>
                  <a:schemeClr val="tx1">
                    <a:lumMod val="65000"/>
                    <a:lumOff val="35000"/>
                  </a:schemeClr>
                </a:solidFill>
                <a:effectLst/>
                <a:uLnTx/>
                <a:uFillTx/>
                <a:latin typeface="Poppins" panose="00000500000000000000" pitchFamily="2" charset="0"/>
                <a:ea typeface="Poppins"/>
                <a:cs typeface="Poppins"/>
                <a:sym typeface="Poppins"/>
              </a:rPr>
              <a:t> wanted to buy their favorite drinks.</a:t>
            </a:r>
            <a:endParaRPr kumimoji="0" lang="en-US" sz="2800" b="0" i="0" u="none" strike="noStrike" kern="1200" cap="none" spc="0" normalizeH="0" baseline="0" noProof="0" dirty="0">
              <a:ln>
                <a:noFill/>
              </a:ln>
              <a:solidFill>
                <a:schemeClr val="tx1">
                  <a:lumMod val="65000"/>
                  <a:lumOff val="35000"/>
                </a:schemeClr>
              </a:solidFill>
              <a:effectLst/>
              <a:uLnTx/>
              <a:uFillTx/>
              <a:latin typeface="Poppins" panose="00000500000000000000" pitchFamily="2" charset="0"/>
            </a:endParaRPr>
          </a:p>
        </p:txBody>
      </p:sp>
      <p:sp>
        <p:nvSpPr>
          <p:cNvPr id="47" name="Rectangle 46">
            <a:extLst>
              <a:ext uri="{FF2B5EF4-FFF2-40B4-BE49-F238E27FC236}">
                <a16:creationId xmlns:a16="http://schemas.microsoft.com/office/drawing/2014/main" id="{49A83361-D8D7-4311-A54A-BC64274B1928}"/>
              </a:ext>
            </a:extLst>
          </p:cNvPr>
          <p:cNvSpPr/>
          <p:nvPr/>
        </p:nvSpPr>
        <p:spPr>
          <a:xfrm>
            <a:off x="508060" y="4983781"/>
            <a:ext cx="3223647" cy="1179810"/>
          </a:xfrm>
          <a:prstGeom prst="rect">
            <a:avLst/>
          </a:prstGeom>
          <a:ln>
            <a:noFill/>
          </a:ln>
          <a:effectLst>
            <a:outerShdw blurRad="63500" sx="102000" sy="102000" algn="ctr" rotWithShape="0">
              <a:prstClr val="black">
                <a:alpha val="40000"/>
              </a:prstClr>
            </a:outerShdw>
          </a:effectLst>
          <a:scene3d>
            <a:camera prst="orthographicFront"/>
            <a:lightRig rig="threePt" dir="t"/>
          </a:scene3d>
          <a:sp3d>
            <a:bevelT/>
          </a:sp3d>
        </p:spPr>
        <p:style>
          <a:lnRef idx="2">
            <a:schemeClr val="accent3"/>
          </a:lnRef>
          <a:fillRef idx="1">
            <a:schemeClr val="lt1"/>
          </a:fillRef>
          <a:effectRef idx="0">
            <a:schemeClr val="accent3"/>
          </a:effectRef>
          <a:fontRef idx="minor">
            <a:schemeClr val="dk1"/>
          </a:fontRef>
        </p:style>
        <p:txBody>
          <a:bodyPr wrap="square" lIns="91440" tIns="45720" rIns="91440" bIns="45720" anchor="t">
            <a:spAutoFit/>
          </a:bodyPr>
          <a:lstStyle/>
          <a:p>
            <a:pPr marL="91440" algn="ctr">
              <a:lnSpc>
                <a:spcPct val="120000"/>
              </a:lnSpc>
              <a:spcBef>
                <a:spcPts val="600"/>
              </a:spcBef>
              <a:spcAft>
                <a:spcPts val="600"/>
              </a:spcAft>
              <a:defRPr/>
            </a:pPr>
            <a:r>
              <a:rPr lang="en-US" sz="2000">
                <a:solidFill>
                  <a:schemeClr val="tx1">
                    <a:lumMod val="65000"/>
                    <a:lumOff val="35000"/>
                  </a:schemeClr>
                </a:solidFill>
                <a:latin typeface="Poppins"/>
                <a:ea typeface="Poppins"/>
                <a:cs typeface="Poppins"/>
                <a:sym typeface="Poppins"/>
              </a:rPr>
              <a:t>Rabab and Ramzi are the only ones who like tea. </a:t>
            </a:r>
            <a:endParaRPr lang="en-US" sz="2000">
              <a:solidFill>
                <a:schemeClr val="tx1">
                  <a:lumMod val="65000"/>
                  <a:lumOff val="35000"/>
                </a:schemeClr>
              </a:solidFill>
              <a:latin typeface="Poppins" panose="00000500000000000000" pitchFamily="2" charset="0"/>
            </a:endParaRPr>
          </a:p>
        </p:txBody>
      </p:sp>
      <p:sp>
        <p:nvSpPr>
          <p:cNvPr id="49" name="Rectangle 48">
            <a:extLst>
              <a:ext uri="{FF2B5EF4-FFF2-40B4-BE49-F238E27FC236}">
                <a16:creationId xmlns:a16="http://schemas.microsoft.com/office/drawing/2014/main" id="{4F8E5F3A-1132-4295-8218-692017D4D80C}"/>
              </a:ext>
            </a:extLst>
          </p:cNvPr>
          <p:cNvSpPr/>
          <p:nvPr/>
        </p:nvSpPr>
        <p:spPr>
          <a:xfrm>
            <a:off x="4064431" y="4987061"/>
            <a:ext cx="4114524" cy="1179810"/>
          </a:xfrm>
          <a:prstGeom prst="rect">
            <a:avLst/>
          </a:prstGeom>
          <a:ln>
            <a:noFill/>
          </a:ln>
          <a:effectLst>
            <a:outerShdw blurRad="63500" sx="102000" sy="102000" algn="ctr" rotWithShape="0">
              <a:prstClr val="black">
                <a:alpha val="40000"/>
              </a:prstClr>
            </a:outerShdw>
          </a:effectLst>
          <a:scene3d>
            <a:camera prst="orthographicFront"/>
            <a:lightRig rig="threePt" dir="t"/>
          </a:scene3d>
          <a:sp3d>
            <a:bevelT/>
          </a:sp3d>
        </p:spPr>
        <p:style>
          <a:lnRef idx="2">
            <a:schemeClr val="accent3"/>
          </a:lnRef>
          <a:fillRef idx="1">
            <a:schemeClr val="lt1"/>
          </a:fillRef>
          <a:effectRef idx="0">
            <a:schemeClr val="accent3"/>
          </a:effectRef>
          <a:fontRef idx="minor">
            <a:schemeClr val="dk1"/>
          </a:fontRef>
        </p:style>
        <p:txBody>
          <a:bodyPr wrap="square" lIns="91440" tIns="45720" rIns="91440" bIns="45720" anchor="t">
            <a:spAutoFit/>
          </a:bodyPr>
          <a:lstStyle/>
          <a:p>
            <a:pPr marL="91440" algn="ctr">
              <a:lnSpc>
                <a:spcPct val="120000"/>
              </a:lnSpc>
              <a:spcBef>
                <a:spcPts val="600"/>
              </a:spcBef>
              <a:spcAft>
                <a:spcPts val="600"/>
              </a:spcAft>
              <a:defRPr/>
            </a:pPr>
            <a:r>
              <a:rPr lang="en-GB" sz="2000">
                <a:solidFill>
                  <a:schemeClr val="tx1">
                    <a:lumMod val="65000"/>
                    <a:lumOff val="35000"/>
                  </a:schemeClr>
                </a:solidFill>
                <a:latin typeface="Poppins"/>
                <a:ea typeface="Poppins"/>
                <a:cs typeface="Poppins"/>
                <a:sym typeface="Poppins"/>
              </a:rPr>
              <a:t>As for soda, Rabab, Ramzi, </a:t>
            </a:r>
            <a:r>
              <a:rPr lang="en-GB" sz="2000" err="1">
                <a:solidFill>
                  <a:schemeClr val="tx1">
                    <a:lumMod val="65000"/>
                    <a:lumOff val="35000"/>
                  </a:schemeClr>
                </a:solidFill>
                <a:latin typeface="Poppins"/>
                <a:ea typeface="Poppins"/>
                <a:cs typeface="Poppins"/>
                <a:sym typeface="Poppins"/>
              </a:rPr>
              <a:t>Mirvat</a:t>
            </a:r>
            <a:r>
              <a:rPr lang="en-GB" sz="2000">
                <a:solidFill>
                  <a:schemeClr val="tx1">
                    <a:lumMod val="65000"/>
                    <a:lumOff val="35000"/>
                  </a:schemeClr>
                </a:solidFill>
                <a:latin typeface="Poppins"/>
                <a:ea typeface="Poppins"/>
                <a:cs typeface="Poppins"/>
                <a:sym typeface="Poppins"/>
              </a:rPr>
              <a:t> and Nada are the ones who like to drink it.</a:t>
            </a:r>
          </a:p>
        </p:txBody>
      </p:sp>
      <p:sp>
        <p:nvSpPr>
          <p:cNvPr id="51" name="Google Shape;410;p57">
            <a:extLst>
              <a:ext uri="{FF2B5EF4-FFF2-40B4-BE49-F238E27FC236}">
                <a16:creationId xmlns:a16="http://schemas.microsoft.com/office/drawing/2014/main" id="{095B4DED-5C2C-4177-B29E-833E6D796D34}"/>
              </a:ext>
            </a:extLst>
          </p:cNvPr>
          <p:cNvSpPr/>
          <p:nvPr/>
        </p:nvSpPr>
        <p:spPr>
          <a:xfrm>
            <a:off x="8511679" y="5016369"/>
            <a:ext cx="3427937" cy="1147222"/>
          </a:xfrm>
          <a:prstGeom prst="rect">
            <a:avLst/>
          </a:prstGeom>
          <a:ln>
            <a:noFill/>
            <a:headEnd type="none" w="sm" len="sm"/>
            <a:tailEnd type="none" w="sm" len="sm"/>
          </a:ln>
          <a:effectLst>
            <a:outerShdw blurRad="63500" sx="102000" sy="102000" algn="ctr" rotWithShape="0">
              <a:prstClr val="black">
                <a:alpha val="40000"/>
              </a:prstClr>
            </a:outerShdw>
          </a:effectLst>
          <a:scene3d>
            <a:camera prst="orthographicFront"/>
            <a:lightRig rig="threePt" dir="t"/>
          </a:scene3d>
          <a:sp3d>
            <a:bevelT/>
          </a:sp3d>
        </p:spPr>
        <p:style>
          <a:lnRef idx="2">
            <a:schemeClr val="accent3"/>
          </a:lnRef>
          <a:fillRef idx="1">
            <a:schemeClr val="lt1"/>
          </a:fillRef>
          <a:effectRef idx="0">
            <a:schemeClr val="accent3"/>
          </a:effectRef>
          <a:fontRef idx="minor">
            <a:schemeClr val="dk1"/>
          </a:fontRef>
        </p:style>
        <p:txBody>
          <a:bodyPr spcFirstLastPara="1" wrap="square" lIns="91433" tIns="45700" rIns="91433" bIns="45700" anchor="t" anchorCtr="0">
            <a:noAutofit/>
          </a:bodyPr>
          <a:lstStyle/>
          <a:p>
            <a:pPr marL="91440" algn="ctr">
              <a:lnSpc>
                <a:spcPct val="120000"/>
              </a:lnSpc>
              <a:spcBef>
                <a:spcPts val="600"/>
              </a:spcBef>
              <a:spcAft>
                <a:spcPts val="600"/>
              </a:spcAft>
              <a:defRPr/>
            </a:pPr>
            <a:r>
              <a:rPr kumimoji="0" lang="en-US" sz="2000" b="0" i="0" u="none" strike="noStrike" kern="1200" cap="none" spc="0" normalizeH="0" baseline="0" noProof="0">
                <a:ln>
                  <a:noFill/>
                </a:ln>
                <a:solidFill>
                  <a:schemeClr val="tx1">
                    <a:lumMod val="65000"/>
                    <a:lumOff val="35000"/>
                  </a:schemeClr>
                </a:solidFill>
                <a:effectLst/>
                <a:uLnTx/>
                <a:uFillTx/>
                <a:latin typeface="Poppins"/>
                <a:ea typeface="Poppins"/>
                <a:cs typeface="Poppins"/>
                <a:sym typeface="Poppins"/>
              </a:rPr>
              <a:t>But everyone </a:t>
            </a:r>
            <a:r>
              <a:rPr lang="en-US" sz="2000">
                <a:solidFill>
                  <a:schemeClr val="tx1">
                    <a:lumMod val="65000"/>
                    <a:lumOff val="35000"/>
                  </a:schemeClr>
                </a:solidFill>
                <a:latin typeface="Poppins"/>
                <a:ea typeface="Poppins"/>
                <a:cs typeface="Poppins"/>
                <a:sym typeface="Poppins"/>
              </a:rPr>
              <a:t>enjoys orange</a:t>
            </a:r>
            <a:r>
              <a:rPr kumimoji="0" lang="en-US" sz="2000" b="0" i="0" u="none" strike="noStrike" kern="1200" cap="none" spc="0" normalizeH="0" noProof="0">
                <a:ln>
                  <a:noFill/>
                </a:ln>
                <a:solidFill>
                  <a:schemeClr val="tx1">
                    <a:lumMod val="65000"/>
                    <a:lumOff val="35000"/>
                  </a:schemeClr>
                </a:solidFill>
                <a:effectLst/>
                <a:uLnTx/>
                <a:uFillTx/>
                <a:latin typeface="Poppins"/>
                <a:ea typeface="Poppins"/>
                <a:cs typeface="Poppins"/>
                <a:sym typeface="Poppins"/>
              </a:rPr>
              <a:t> juice.</a:t>
            </a:r>
            <a:endParaRPr kumimoji="0" lang="en-US" sz="2000" b="0" i="0" u="none" strike="noStrike" kern="1200" cap="none" spc="0" normalizeH="0" baseline="0" noProof="0">
              <a:ln>
                <a:noFill/>
              </a:ln>
              <a:solidFill>
                <a:schemeClr val="tx1">
                  <a:lumMod val="65000"/>
                  <a:lumOff val="35000"/>
                </a:schemeClr>
              </a:solidFill>
              <a:effectLst/>
              <a:uLnTx/>
              <a:uFillTx/>
              <a:latin typeface="Poppins"/>
              <a:ea typeface="Poppins"/>
              <a:cs typeface="Poppins"/>
              <a:sym typeface="Poppins"/>
            </a:endParaRPr>
          </a:p>
        </p:txBody>
      </p:sp>
      <p:pic>
        <p:nvPicPr>
          <p:cNvPr id="2" name="Picture 1">
            <a:extLst>
              <a:ext uri="{FF2B5EF4-FFF2-40B4-BE49-F238E27FC236}">
                <a16:creationId xmlns:a16="http://schemas.microsoft.com/office/drawing/2014/main" id="{F8B8C84F-A749-4D41-AAB0-2B8B218F29DD}"/>
              </a:ext>
            </a:extLst>
          </p:cNvPr>
          <p:cNvPicPr>
            <a:picLocks noChangeAspect="1"/>
          </p:cNvPicPr>
          <p:nvPr/>
        </p:nvPicPr>
        <p:blipFill rotWithShape="1">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l="1465" r="1465"/>
          <a:stretch/>
        </p:blipFill>
        <p:spPr>
          <a:xfrm>
            <a:off x="922846" y="2536552"/>
            <a:ext cx="3282470" cy="2463209"/>
          </a:xfrm>
          <a:prstGeom prst="rect">
            <a:avLst/>
          </a:prstGeom>
          <a:ln>
            <a:noFill/>
          </a:ln>
          <a:effectLst/>
        </p:spPr>
      </p:pic>
      <p:pic>
        <p:nvPicPr>
          <p:cNvPr id="8" name="Graphic 7">
            <a:extLst>
              <a:ext uri="{FF2B5EF4-FFF2-40B4-BE49-F238E27FC236}">
                <a16:creationId xmlns:a16="http://schemas.microsoft.com/office/drawing/2014/main" id="{BC06D7FB-C202-4C46-91B0-AFDC230D8F8D}"/>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5465910" y="2419949"/>
            <a:ext cx="1317724" cy="2296950"/>
          </a:xfrm>
          <a:prstGeom prst="rect">
            <a:avLst/>
          </a:prstGeom>
        </p:spPr>
      </p:pic>
      <p:pic>
        <p:nvPicPr>
          <p:cNvPr id="20" name="Picture 19">
            <a:extLst>
              <a:ext uri="{FF2B5EF4-FFF2-40B4-BE49-F238E27FC236}">
                <a16:creationId xmlns:a16="http://schemas.microsoft.com/office/drawing/2014/main" id="{D21B66C6-4677-4610-ACE4-82484AE29E03}"/>
              </a:ext>
            </a:extLst>
          </p:cNvPr>
          <p:cNvPicPr>
            <a:picLocks noChangeAspect="1"/>
          </p:cNvPicPr>
          <p:nvPr/>
        </p:nvPicPr>
        <p:blipFill>
          <a:blip r:embed="rId11"/>
          <a:stretch>
            <a:fillRect/>
          </a:stretch>
        </p:blipFill>
        <p:spPr>
          <a:xfrm>
            <a:off x="9136316" y="2409986"/>
            <a:ext cx="2439280" cy="2466566"/>
          </a:xfrm>
          <a:prstGeom prst="rect">
            <a:avLst/>
          </a:prstGeom>
        </p:spPr>
      </p:pic>
      <p:sp>
        <p:nvSpPr>
          <p:cNvPr id="15" name="Google Shape;223;p10">
            <a:extLst>
              <a:ext uri="{FF2B5EF4-FFF2-40B4-BE49-F238E27FC236}">
                <a16:creationId xmlns:a16="http://schemas.microsoft.com/office/drawing/2014/main" id="{148EE930-69B8-49B7-83F7-0BCFC454CC77}"/>
              </a:ext>
            </a:extLst>
          </p:cNvPr>
          <p:cNvSpPr txBox="1"/>
          <p:nvPr/>
        </p:nvSpPr>
        <p:spPr>
          <a:xfrm>
            <a:off x="2992" y="1175566"/>
            <a:ext cx="12188952" cy="523180"/>
          </a:xfrm>
          <a:prstGeom prst="rect">
            <a:avLst/>
          </a:prstGeom>
          <a:solidFill>
            <a:srgbClr val="A8B9EA"/>
          </a:solidFill>
          <a:ln>
            <a:noFill/>
          </a:ln>
        </p:spPr>
        <p:txBody>
          <a:bodyPr spcFirstLastPara="1" wrap="square" lIns="91425" tIns="45700" rIns="91425" bIns="45700" anchor="t" anchorCtr="0">
            <a:spAutoFit/>
          </a:bodyPr>
          <a:lstStyle>
            <a:defPPr marR="0" lvl="0" algn="l" rtl="0">
              <a:lnSpc>
                <a:spcPct val="100000"/>
              </a:lnSpc>
              <a:spcBef>
                <a:spcPts val="0"/>
              </a:spcBef>
              <a:spcAft>
                <a:spcPts val="0"/>
              </a:spcAft>
              <a:defRPr lang="en-US"/>
            </a:defPPr>
            <a:lvl2pPr marR="0" lvl="1" indent="0" fontAlgn="auto">
              <a:lnSpc>
                <a:spcPct val="100000"/>
              </a:lnSpc>
              <a:spcBef>
                <a:spcPts val="0"/>
              </a:spcBef>
              <a:spcAft>
                <a:spcPts val="0"/>
              </a:spcAft>
              <a:buClr>
                <a:srgbClr val="000000"/>
              </a:buClr>
              <a:buSzTx/>
              <a:buFont typeface="Arial"/>
              <a:buNone/>
              <a:tabLst/>
              <a:defRPr sz="2800" b="0" kern="0">
                <a:solidFill>
                  <a:schemeClr val="tx1">
                    <a:lumMod val="85000"/>
                    <a:lumOff val="15000"/>
                  </a:schemeClr>
                </a:solidFill>
                <a:latin typeface="Poppins" panose="00000500000000000000" pitchFamily="50" charset="0"/>
                <a:ea typeface="Comic Sans MS"/>
                <a:cs typeface="Poppins" panose="00000500000000000000" pitchFamily="50" charset="0"/>
              </a:defRPr>
            </a:lvl2pPr>
          </a:lstStyle>
          <a:p>
            <a:pPr lvl="1"/>
            <a:r>
              <a:rPr lang="en-US" dirty="0">
                <a:solidFill>
                  <a:schemeClr val="tx1"/>
                </a:solidFill>
                <a:sym typeface="Arial"/>
              </a:rPr>
              <a:t>You Do</a:t>
            </a:r>
          </a:p>
        </p:txBody>
      </p:sp>
    </p:spTree>
    <p:custDataLst>
      <p:tags r:id="rId1"/>
    </p:custDataLst>
    <p:extLst>
      <p:ext uri="{BB962C8B-B14F-4D97-AF65-F5344CB8AC3E}">
        <p14:creationId xmlns:p14="http://schemas.microsoft.com/office/powerpoint/2010/main" val="12822181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47"/>
                                        </p:tgtEl>
                                        <p:attrNameLst>
                                          <p:attrName>style.visibility</p:attrName>
                                        </p:attrNameLst>
                                      </p:cBhvr>
                                      <p:to>
                                        <p:strVal val="visible"/>
                                      </p:to>
                                    </p:set>
                                    <p:animEffect transition="in" filter="fade">
                                      <p:cBhvr>
                                        <p:cTn id="15" dur="500"/>
                                        <p:tgtEl>
                                          <p:spTgt spid="47"/>
                                        </p:tgtEl>
                                      </p:cBhvr>
                                    </p:animEffect>
                                  </p:childTnLst>
                                </p:cTn>
                              </p:par>
                            </p:childTnLst>
                          </p:cTn>
                        </p:par>
                        <p:par>
                          <p:cTn id="16" fill="hold">
                            <p:stCondLst>
                              <p:cond delay="500"/>
                            </p:stCondLst>
                            <p:childTnLst>
                              <p:par>
                                <p:cTn id="17" presetID="10" presetClass="entr" presetSubtype="0"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9"/>
                                        </p:tgtEl>
                                        <p:attrNameLst>
                                          <p:attrName>style.visibility</p:attrName>
                                        </p:attrNameLst>
                                      </p:cBhvr>
                                      <p:to>
                                        <p:strVal val="visible"/>
                                      </p:to>
                                    </p:set>
                                    <p:animEffect transition="in" filter="fade">
                                      <p:cBhvr>
                                        <p:cTn id="22" dur="500"/>
                                        <p:tgtEl>
                                          <p:spTgt spid="49"/>
                                        </p:tgtEl>
                                      </p:cBhvr>
                                    </p:animEffect>
                                  </p:childTnLst>
                                </p:cTn>
                              </p:par>
                            </p:childTnLst>
                          </p:cTn>
                        </p:par>
                        <p:par>
                          <p:cTn id="23" fill="hold">
                            <p:stCondLst>
                              <p:cond delay="1000"/>
                            </p:stCondLst>
                            <p:childTnLst>
                              <p:par>
                                <p:cTn id="24" presetID="10" presetClass="entr" presetSubtype="0" fill="hold" nodeType="after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fade">
                                      <p:cBhvr>
                                        <p:cTn id="26" dur="500"/>
                                        <p:tgtEl>
                                          <p:spTgt spid="20"/>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1"/>
                                        </p:tgtEl>
                                        <p:attrNameLst>
                                          <p:attrName>style.visibility</p:attrName>
                                        </p:attrNameLst>
                                      </p:cBhvr>
                                      <p:to>
                                        <p:strVal val="visible"/>
                                      </p:to>
                                    </p:set>
                                    <p:animEffect transition="in" filter="fade">
                                      <p:cBhvr>
                                        <p:cTn id="29"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47" grpId="0" animBg="1"/>
      <p:bldP spid="49" grpId="0" animBg="1"/>
      <p:bldP spid="5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426"/>
        <p:cNvGrpSpPr/>
        <p:nvPr/>
      </p:nvGrpSpPr>
      <p:grpSpPr>
        <a:xfrm>
          <a:off x="0" y="0"/>
          <a:ext cx="0" cy="0"/>
          <a:chOff x="0" y="0"/>
          <a:chExt cx="0" cy="0"/>
        </a:xfrm>
      </p:grpSpPr>
      <p:sp>
        <p:nvSpPr>
          <p:cNvPr id="19" name="Rectangle 18">
            <a:extLst>
              <a:ext uri="{FF2B5EF4-FFF2-40B4-BE49-F238E27FC236}">
                <a16:creationId xmlns:a16="http://schemas.microsoft.com/office/drawing/2014/main" id="{8AE85D30-7291-45AA-9DA2-44063CA7D1F6}"/>
              </a:ext>
            </a:extLst>
          </p:cNvPr>
          <p:cNvSpPr/>
          <p:nvPr/>
        </p:nvSpPr>
        <p:spPr>
          <a:xfrm>
            <a:off x="2957513" y="3527111"/>
            <a:ext cx="3344227" cy="1082990"/>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DFEA54BD-FC7E-4215-8321-CA74BE6B6968}"/>
              </a:ext>
            </a:extLst>
          </p:cNvPr>
          <p:cNvSpPr/>
          <p:nvPr/>
        </p:nvSpPr>
        <p:spPr>
          <a:xfrm>
            <a:off x="2957513" y="4610100"/>
            <a:ext cx="8349981" cy="794851"/>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F34923E6-A7DE-4116-B9C2-461682683758}"/>
              </a:ext>
            </a:extLst>
          </p:cNvPr>
          <p:cNvSpPr/>
          <p:nvPr/>
        </p:nvSpPr>
        <p:spPr>
          <a:xfrm>
            <a:off x="2965125" y="5426252"/>
            <a:ext cx="6672362" cy="794851"/>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3" name="Google Shape;427;p59">
            <a:extLst>
              <a:ext uri="{FF2B5EF4-FFF2-40B4-BE49-F238E27FC236}">
                <a16:creationId xmlns:a16="http://schemas.microsoft.com/office/drawing/2014/main" id="{EC69EE6E-32EE-475F-8FD8-BB9E71668047}"/>
              </a:ext>
            </a:extLst>
          </p:cNvPr>
          <p:cNvGraphicFramePr/>
          <p:nvPr/>
        </p:nvGraphicFramePr>
        <p:xfrm>
          <a:off x="1277258" y="2975395"/>
          <a:ext cx="10030236" cy="3250076"/>
        </p:xfrm>
        <a:graphic>
          <a:graphicData uri="http://schemas.openxmlformats.org/drawingml/2006/table">
            <a:tbl>
              <a:tblPr firstRow="1" bandRow="1">
                <a:noFill/>
              </a:tblPr>
              <a:tblGrid>
                <a:gridCol w="1671706">
                  <a:extLst>
                    <a:ext uri="{9D8B030D-6E8A-4147-A177-3AD203B41FA5}">
                      <a16:colId xmlns:a16="http://schemas.microsoft.com/office/drawing/2014/main" val="20000"/>
                    </a:ext>
                  </a:extLst>
                </a:gridCol>
                <a:gridCol w="1671706">
                  <a:extLst>
                    <a:ext uri="{9D8B030D-6E8A-4147-A177-3AD203B41FA5}">
                      <a16:colId xmlns:a16="http://schemas.microsoft.com/office/drawing/2014/main" val="20001"/>
                    </a:ext>
                  </a:extLst>
                </a:gridCol>
                <a:gridCol w="1671706">
                  <a:extLst>
                    <a:ext uri="{9D8B030D-6E8A-4147-A177-3AD203B41FA5}">
                      <a16:colId xmlns:a16="http://schemas.microsoft.com/office/drawing/2014/main" val="20002"/>
                    </a:ext>
                  </a:extLst>
                </a:gridCol>
                <a:gridCol w="1671706">
                  <a:extLst>
                    <a:ext uri="{9D8B030D-6E8A-4147-A177-3AD203B41FA5}">
                      <a16:colId xmlns:a16="http://schemas.microsoft.com/office/drawing/2014/main" val="20003"/>
                    </a:ext>
                  </a:extLst>
                </a:gridCol>
                <a:gridCol w="1671706">
                  <a:extLst>
                    <a:ext uri="{9D8B030D-6E8A-4147-A177-3AD203B41FA5}">
                      <a16:colId xmlns:a16="http://schemas.microsoft.com/office/drawing/2014/main" val="20004"/>
                    </a:ext>
                  </a:extLst>
                </a:gridCol>
                <a:gridCol w="1671706">
                  <a:extLst>
                    <a:ext uri="{9D8B030D-6E8A-4147-A177-3AD203B41FA5}">
                      <a16:colId xmlns:a16="http://schemas.microsoft.com/office/drawing/2014/main" val="20005"/>
                    </a:ext>
                  </a:extLst>
                </a:gridCol>
              </a:tblGrid>
              <a:tr h="812519">
                <a:tc>
                  <a:txBody>
                    <a:bodyPr/>
                    <a:lstStyle/>
                    <a:p>
                      <a:pPr marL="0" marR="0" lvl="0" indent="0" algn="l" rtl="0">
                        <a:spcBef>
                          <a:spcPts val="0"/>
                        </a:spcBef>
                        <a:spcAft>
                          <a:spcPts val="0"/>
                        </a:spcAft>
                        <a:buNone/>
                      </a:pPr>
                      <a:endParaRPr lang="en-US" sz="2400">
                        <a:solidFill>
                          <a:schemeClr val="tx1">
                            <a:lumMod val="65000"/>
                            <a:lumOff val="35000"/>
                          </a:schemeClr>
                        </a:solidFill>
                        <a:latin typeface="Poppins" panose="00000500000000000000" pitchFamily="2" charset="0"/>
                        <a:ea typeface="Poppins"/>
                        <a:cs typeface="Poppins"/>
                        <a:sym typeface="Poppins"/>
                      </a:endParaRPr>
                    </a:p>
                  </a:txBody>
                  <a:tcPr marL="91467" marR="91467" marT="45733" marB="45733">
                    <a:solidFill>
                      <a:srgbClr val="DEEAF5"/>
                    </a:solidFill>
                  </a:tcPr>
                </a:tc>
                <a:tc>
                  <a:txBody>
                    <a:bodyPr/>
                    <a:lstStyle/>
                    <a:p>
                      <a:pPr marL="0" marR="0" lvl="0" indent="0" algn="l" rtl="0">
                        <a:spcBef>
                          <a:spcPts val="0"/>
                        </a:spcBef>
                        <a:spcAft>
                          <a:spcPts val="0"/>
                        </a:spcAft>
                        <a:buNone/>
                      </a:pPr>
                      <a:r>
                        <a:rPr lang="en-US" sz="2400">
                          <a:solidFill>
                            <a:schemeClr val="tx1">
                              <a:lumMod val="65000"/>
                              <a:lumOff val="35000"/>
                            </a:schemeClr>
                          </a:solidFill>
                          <a:latin typeface="Poppins" panose="00000500000000000000" pitchFamily="2" charset="0"/>
                          <a:ea typeface="Poppins"/>
                          <a:cs typeface="Poppins"/>
                          <a:sym typeface="Poppins"/>
                        </a:rPr>
                        <a:t>Rabab</a:t>
                      </a:r>
                    </a:p>
                  </a:txBody>
                  <a:tcPr marL="91467" marR="91467" marT="45733" marB="45733">
                    <a:solidFill>
                      <a:srgbClr val="DEEAF5"/>
                    </a:solidFill>
                  </a:tcPr>
                </a:tc>
                <a:tc>
                  <a:txBody>
                    <a:bodyPr/>
                    <a:lstStyle/>
                    <a:p>
                      <a:pPr marL="0" marR="0" lvl="0" indent="0" algn="l" rtl="0">
                        <a:spcBef>
                          <a:spcPts val="0"/>
                        </a:spcBef>
                        <a:spcAft>
                          <a:spcPts val="0"/>
                        </a:spcAft>
                        <a:buNone/>
                      </a:pPr>
                      <a:r>
                        <a:rPr lang="en-US" sz="2400">
                          <a:solidFill>
                            <a:schemeClr val="tx1">
                              <a:lumMod val="65000"/>
                              <a:lumOff val="35000"/>
                            </a:schemeClr>
                          </a:solidFill>
                          <a:latin typeface="Poppins" panose="00000500000000000000" pitchFamily="2" charset="0"/>
                          <a:ea typeface="Poppins"/>
                          <a:cs typeface="Poppins"/>
                          <a:sym typeface="Poppins"/>
                        </a:rPr>
                        <a:t>Ramzi</a:t>
                      </a:r>
                    </a:p>
                  </a:txBody>
                  <a:tcPr marL="91467" marR="91467" marT="45733" marB="45733">
                    <a:solidFill>
                      <a:srgbClr val="DEEAF5"/>
                    </a:solidFill>
                  </a:tcPr>
                </a:tc>
                <a:tc>
                  <a:txBody>
                    <a:bodyPr/>
                    <a:lstStyle/>
                    <a:p>
                      <a:pPr marL="0" marR="0" lvl="0" indent="0" algn="l" rtl="0">
                        <a:spcBef>
                          <a:spcPts val="0"/>
                        </a:spcBef>
                        <a:spcAft>
                          <a:spcPts val="0"/>
                        </a:spcAft>
                        <a:buNone/>
                      </a:pPr>
                      <a:r>
                        <a:rPr lang="en-US" sz="2400">
                          <a:solidFill>
                            <a:schemeClr val="tx1">
                              <a:lumMod val="65000"/>
                              <a:lumOff val="35000"/>
                            </a:schemeClr>
                          </a:solidFill>
                          <a:latin typeface="Poppins" panose="00000500000000000000" pitchFamily="2" charset="0"/>
                          <a:ea typeface="Poppins"/>
                          <a:cs typeface="Poppins"/>
                          <a:sym typeface="Poppins"/>
                        </a:rPr>
                        <a:t>Mirvat</a:t>
                      </a:r>
                    </a:p>
                  </a:txBody>
                  <a:tcPr marL="91467" marR="91467" marT="45733" marB="45733">
                    <a:solidFill>
                      <a:srgbClr val="DEEAF5"/>
                    </a:solidFill>
                  </a:tcPr>
                </a:tc>
                <a:tc>
                  <a:txBody>
                    <a:bodyPr/>
                    <a:lstStyle/>
                    <a:p>
                      <a:pPr marL="0" marR="0" lvl="0" indent="0" algn="l" rtl="0">
                        <a:spcBef>
                          <a:spcPts val="0"/>
                        </a:spcBef>
                        <a:spcAft>
                          <a:spcPts val="0"/>
                        </a:spcAft>
                        <a:buNone/>
                      </a:pPr>
                      <a:r>
                        <a:rPr lang="en-US" sz="2400">
                          <a:solidFill>
                            <a:schemeClr val="tx1">
                              <a:lumMod val="65000"/>
                              <a:lumOff val="35000"/>
                            </a:schemeClr>
                          </a:solidFill>
                          <a:latin typeface="Poppins" panose="00000500000000000000" pitchFamily="2" charset="0"/>
                          <a:ea typeface="Poppins"/>
                          <a:cs typeface="Poppins"/>
                          <a:sym typeface="Poppins"/>
                        </a:rPr>
                        <a:t>Nada</a:t>
                      </a:r>
                    </a:p>
                  </a:txBody>
                  <a:tcPr marL="91467" marR="91467" marT="45733" marB="45733">
                    <a:solidFill>
                      <a:srgbClr val="DEEAF5"/>
                    </a:solidFill>
                  </a:tcPr>
                </a:tc>
                <a:tc>
                  <a:txBody>
                    <a:bodyPr/>
                    <a:lstStyle/>
                    <a:p>
                      <a:pPr marL="0" marR="0" lvl="0" indent="0" algn="l" rtl="0">
                        <a:spcBef>
                          <a:spcPts val="0"/>
                        </a:spcBef>
                        <a:spcAft>
                          <a:spcPts val="0"/>
                        </a:spcAft>
                        <a:buNone/>
                      </a:pPr>
                      <a:r>
                        <a:rPr lang="en-US" sz="2400">
                          <a:solidFill>
                            <a:schemeClr val="tx1">
                              <a:lumMod val="65000"/>
                              <a:lumOff val="35000"/>
                            </a:schemeClr>
                          </a:solidFill>
                          <a:latin typeface="Poppins" panose="00000500000000000000" pitchFamily="2" charset="0"/>
                          <a:ea typeface="Poppins"/>
                          <a:cs typeface="Poppins"/>
                          <a:sym typeface="Poppins"/>
                        </a:rPr>
                        <a:t>Adham</a:t>
                      </a:r>
                    </a:p>
                  </a:txBody>
                  <a:tcPr marL="91467" marR="91467" marT="45733" marB="45733">
                    <a:solidFill>
                      <a:srgbClr val="DEEAF5"/>
                    </a:solidFill>
                  </a:tcPr>
                </a:tc>
                <a:extLst>
                  <a:ext uri="{0D108BD9-81ED-4DB2-BD59-A6C34878D82A}">
                    <a16:rowId xmlns:a16="http://schemas.microsoft.com/office/drawing/2014/main" val="352691706"/>
                  </a:ext>
                </a:extLst>
              </a:tr>
              <a:tr h="812519">
                <a:tc>
                  <a:txBody>
                    <a:bodyPr/>
                    <a:lstStyle/>
                    <a:p>
                      <a:pPr marL="0" marR="0" lvl="0" indent="0" algn="l" rtl="0">
                        <a:spcBef>
                          <a:spcPts val="0"/>
                        </a:spcBef>
                        <a:spcAft>
                          <a:spcPts val="0"/>
                        </a:spcAft>
                        <a:buNone/>
                      </a:pPr>
                      <a:r>
                        <a:rPr lang="en-US" sz="2400">
                          <a:solidFill>
                            <a:schemeClr val="tx1">
                              <a:lumMod val="65000"/>
                              <a:lumOff val="35000"/>
                            </a:schemeClr>
                          </a:solidFill>
                          <a:latin typeface="Poppins" panose="00000500000000000000" pitchFamily="2" charset="0"/>
                          <a:ea typeface="Poppins"/>
                          <a:cs typeface="Poppins"/>
                          <a:sym typeface="Poppins"/>
                        </a:rPr>
                        <a:t>Tea</a:t>
                      </a:r>
                    </a:p>
                  </a:txBody>
                  <a:tcPr marL="91467" marR="91467" marT="45733" marB="45733"/>
                </a:tc>
                <a:tc>
                  <a:txBody>
                    <a:bodyPr/>
                    <a:lstStyle/>
                    <a:p>
                      <a:pPr marL="0" marR="0" lvl="0" indent="0" algn="l" rtl="0">
                        <a:spcBef>
                          <a:spcPts val="0"/>
                        </a:spcBef>
                        <a:spcAft>
                          <a:spcPts val="0"/>
                        </a:spcAft>
                        <a:buNone/>
                      </a:pPr>
                      <a:endParaRPr lang="en-US" sz="2400">
                        <a:solidFill>
                          <a:schemeClr val="tx1">
                            <a:lumMod val="65000"/>
                            <a:lumOff val="35000"/>
                          </a:schemeClr>
                        </a:solidFill>
                        <a:latin typeface="Poppins" panose="00000500000000000000" pitchFamily="2" charset="0"/>
                        <a:ea typeface="Poppins"/>
                        <a:cs typeface="Poppins"/>
                        <a:sym typeface="Poppins"/>
                      </a:endParaRPr>
                    </a:p>
                  </a:txBody>
                  <a:tcPr marL="91467" marR="91467" marT="45733" marB="45733">
                    <a:noFill/>
                  </a:tcPr>
                </a:tc>
                <a:tc>
                  <a:txBody>
                    <a:bodyPr/>
                    <a:lstStyle/>
                    <a:p>
                      <a:pPr marL="0" marR="0" lvl="0" indent="0" algn="l" rtl="0">
                        <a:spcBef>
                          <a:spcPts val="0"/>
                        </a:spcBef>
                        <a:spcAft>
                          <a:spcPts val="0"/>
                        </a:spcAft>
                        <a:buNone/>
                      </a:pPr>
                      <a:endParaRPr lang="en-US" sz="2400">
                        <a:solidFill>
                          <a:schemeClr val="tx1">
                            <a:lumMod val="65000"/>
                            <a:lumOff val="35000"/>
                          </a:schemeClr>
                        </a:solidFill>
                        <a:latin typeface="Poppins" panose="00000500000000000000" pitchFamily="2" charset="0"/>
                        <a:ea typeface="Poppins"/>
                        <a:cs typeface="Poppins"/>
                        <a:sym typeface="Poppins"/>
                      </a:endParaRPr>
                    </a:p>
                  </a:txBody>
                  <a:tcPr marL="91467" marR="91467" marT="45733" marB="45733">
                    <a:noFill/>
                  </a:tcPr>
                </a:tc>
                <a:tc>
                  <a:txBody>
                    <a:bodyPr/>
                    <a:lstStyle/>
                    <a:p>
                      <a:pPr marL="0" marR="0" lvl="0" indent="0" algn="l" rtl="0">
                        <a:spcBef>
                          <a:spcPts val="0"/>
                        </a:spcBef>
                        <a:spcAft>
                          <a:spcPts val="0"/>
                        </a:spcAft>
                        <a:buNone/>
                      </a:pPr>
                      <a:endParaRPr lang="en-US" sz="2400">
                        <a:solidFill>
                          <a:schemeClr val="tx1">
                            <a:lumMod val="65000"/>
                            <a:lumOff val="35000"/>
                          </a:schemeClr>
                        </a:solidFill>
                        <a:latin typeface="Poppins" panose="00000500000000000000" pitchFamily="2" charset="0"/>
                        <a:ea typeface="Poppins"/>
                        <a:cs typeface="Poppins"/>
                        <a:sym typeface="Poppins"/>
                      </a:endParaRPr>
                    </a:p>
                  </a:txBody>
                  <a:tcPr marL="91467" marR="91467" marT="45733" marB="45733">
                    <a:noFill/>
                  </a:tcPr>
                </a:tc>
                <a:tc>
                  <a:txBody>
                    <a:bodyPr/>
                    <a:lstStyle/>
                    <a:p>
                      <a:pPr marL="0" marR="0" lvl="0" indent="0" algn="l" rtl="0">
                        <a:spcBef>
                          <a:spcPts val="0"/>
                        </a:spcBef>
                        <a:spcAft>
                          <a:spcPts val="0"/>
                        </a:spcAft>
                        <a:buNone/>
                      </a:pPr>
                      <a:endParaRPr lang="en-US" sz="2400">
                        <a:solidFill>
                          <a:schemeClr val="tx1">
                            <a:lumMod val="65000"/>
                            <a:lumOff val="35000"/>
                          </a:schemeClr>
                        </a:solidFill>
                        <a:latin typeface="Poppins" panose="00000500000000000000" pitchFamily="2" charset="0"/>
                        <a:ea typeface="Poppins"/>
                        <a:cs typeface="Poppins"/>
                        <a:sym typeface="Poppins"/>
                      </a:endParaRPr>
                    </a:p>
                  </a:txBody>
                  <a:tcPr marL="91467" marR="91467" marT="45733" marB="45733">
                    <a:noFill/>
                  </a:tcPr>
                </a:tc>
                <a:tc>
                  <a:txBody>
                    <a:bodyPr/>
                    <a:lstStyle/>
                    <a:p>
                      <a:pPr marL="0" marR="0" lvl="0" indent="0" algn="l" rtl="0">
                        <a:spcBef>
                          <a:spcPts val="0"/>
                        </a:spcBef>
                        <a:spcAft>
                          <a:spcPts val="0"/>
                        </a:spcAft>
                        <a:buNone/>
                      </a:pPr>
                      <a:endParaRPr lang="en-US" sz="2400">
                        <a:solidFill>
                          <a:schemeClr val="tx1">
                            <a:lumMod val="65000"/>
                            <a:lumOff val="35000"/>
                          </a:schemeClr>
                        </a:solidFill>
                        <a:latin typeface="Poppins" panose="00000500000000000000" pitchFamily="2" charset="0"/>
                        <a:ea typeface="Poppins"/>
                        <a:cs typeface="Poppins"/>
                        <a:sym typeface="Poppins"/>
                      </a:endParaRPr>
                    </a:p>
                  </a:txBody>
                  <a:tcPr marL="91467" marR="91467" marT="45733" marB="45733">
                    <a:noFill/>
                  </a:tcPr>
                </a:tc>
                <a:extLst>
                  <a:ext uri="{0D108BD9-81ED-4DB2-BD59-A6C34878D82A}">
                    <a16:rowId xmlns:a16="http://schemas.microsoft.com/office/drawing/2014/main" val="10000"/>
                  </a:ext>
                </a:extLst>
              </a:tr>
              <a:tr h="812519">
                <a:tc>
                  <a:txBody>
                    <a:bodyPr/>
                    <a:lstStyle/>
                    <a:p>
                      <a:pPr marL="0" marR="0" lvl="0" indent="0" algn="l" rtl="0">
                        <a:spcBef>
                          <a:spcPts val="0"/>
                        </a:spcBef>
                        <a:spcAft>
                          <a:spcPts val="0"/>
                        </a:spcAft>
                        <a:buNone/>
                      </a:pPr>
                      <a:r>
                        <a:rPr lang="en-US" sz="2400">
                          <a:solidFill>
                            <a:schemeClr val="tx1">
                              <a:lumMod val="65000"/>
                              <a:lumOff val="35000"/>
                            </a:schemeClr>
                          </a:solidFill>
                          <a:latin typeface="Poppins" panose="00000500000000000000" pitchFamily="2" charset="0"/>
                          <a:ea typeface="Poppins"/>
                          <a:cs typeface="Poppins"/>
                          <a:sym typeface="Poppins"/>
                        </a:rPr>
                        <a:t>Juice</a:t>
                      </a:r>
                    </a:p>
                  </a:txBody>
                  <a:tcPr marL="91467" marR="91467" marT="45733" marB="45733"/>
                </a:tc>
                <a:tc>
                  <a:txBody>
                    <a:bodyPr/>
                    <a:lstStyle/>
                    <a:p>
                      <a:pPr marL="0" marR="0" lvl="0" indent="0" algn="l" rtl="0">
                        <a:spcBef>
                          <a:spcPts val="0"/>
                        </a:spcBef>
                        <a:spcAft>
                          <a:spcPts val="0"/>
                        </a:spcAft>
                        <a:buNone/>
                      </a:pPr>
                      <a:endParaRPr lang="en-US" sz="2400">
                        <a:solidFill>
                          <a:schemeClr val="tx1">
                            <a:lumMod val="65000"/>
                            <a:lumOff val="35000"/>
                          </a:schemeClr>
                        </a:solidFill>
                        <a:latin typeface="Poppins" panose="00000500000000000000" pitchFamily="2" charset="0"/>
                        <a:ea typeface="Poppins"/>
                        <a:cs typeface="Poppins"/>
                        <a:sym typeface="Poppins"/>
                      </a:endParaRPr>
                    </a:p>
                  </a:txBody>
                  <a:tcPr marL="91467" marR="91467" marT="45733" marB="45733">
                    <a:noFill/>
                  </a:tcPr>
                </a:tc>
                <a:tc>
                  <a:txBody>
                    <a:bodyPr/>
                    <a:lstStyle/>
                    <a:p>
                      <a:pPr marL="0" marR="0" lvl="0" indent="0" algn="l" rtl="0">
                        <a:spcBef>
                          <a:spcPts val="0"/>
                        </a:spcBef>
                        <a:spcAft>
                          <a:spcPts val="0"/>
                        </a:spcAft>
                        <a:buNone/>
                      </a:pPr>
                      <a:endParaRPr lang="en-US" sz="2400">
                        <a:solidFill>
                          <a:schemeClr val="tx1">
                            <a:lumMod val="65000"/>
                            <a:lumOff val="35000"/>
                          </a:schemeClr>
                        </a:solidFill>
                        <a:latin typeface="Poppins" panose="00000500000000000000" pitchFamily="2" charset="0"/>
                        <a:ea typeface="Poppins"/>
                        <a:cs typeface="Poppins"/>
                        <a:sym typeface="Poppins"/>
                      </a:endParaRPr>
                    </a:p>
                  </a:txBody>
                  <a:tcPr marL="91467" marR="91467" marT="45733" marB="45733">
                    <a:noFill/>
                  </a:tcPr>
                </a:tc>
                <a:tc>
                  <a:txBody>
                    <a:bodyPr/>
                    <a:lstStyle/>
                    <a:p>
                      <a:pPr marL="0" marR="0" lvl="0" indent="0" algn="l" rtl="0">
                        <a:spcBef>
                          <a:spcPts val="0"/>
                        </a:spcBef>
                        <a:spcAft>
                          <a:spcPts val="0"/>
                        </a:spcAft>
                        <a:buNone/>
                      </a:pPr>
                      <a:endParaRPr lang="en-US" sz="2400">
                        <a:solidFill>
                          <a:schemeClr val="tx1">
                            <a:lumMod val="65000"/>
                            <a:lumOff val="35000"/>
                          </a:schemeClr>
                        </a:solidFill>
                        <a:latin typeface="Poppins" panose="00000500000000000000" pitchFamily="2" charset="0"/>
                        <a:ea typeface="Poppins"/>
                        <a:cs typeface="Poppins"/>
                        <a:sym typeface="Poppins"/>
                      </a:endParaRPr>
                    </a:p>
                  </a:txBody>
                  <a:tcPr marL="91467" marR="91467" marT="45733" marB="45733">
                    <a:noFill/>
                  </a:tcPr>
                </a:tc>
                <a:tc>
                  <a:txBody>
                    <a:bodyPr/>
                    <a:lstStyle/>
                    <a:p>
                      <a:pPr marL="0" marR="0" lvl="0" indent="0" algn="l" rtl="0">
                        <a:spcBef>
                          <a:spcPts val="0"/>
                        </a:spcBef>
                        <a:spcAft>
                          <a:spcPts val="0"/>
                        </a:spcAft>
                        <a:buNone/>
                      </a:pPr>
                      <a:endParaRPr lang="en-US" sz="2400">
                        <a:solidFill>
                          <a:schemeClr val="tx1">
                            <a:lumMod val="65000"/>
                            <a:lumOff val="35000"/>
                          </a:schemeClr>
                        </a:solidFill>
                        <a:latin typeface="Poppins" panose="00000500000000000000" pitchFamily="2" charset="0"/>
                        <a:ea typeface="Poppins"/>
                        <a:cs typeface="Poppins"/>
                        <a:sym typeface="Poppins"/>
                      </a:endParaRPr>
                    </a:p>
                  </a:txBody>
                  <a:tcPr marL="91467" marR="91467" marT="45733" marB="45733">
                    <a:noFill/>
                  </a:tcPr>
                </a:tc>
                <a:tc>
                  <a:txBody>
                    <a:bodyPr/>
                    <a:lstStyle/>
                    <a:p>
                      <a:pPr marL="0" marR="0" lvl="0" indent="0" algn="l" rtl="0">
                        <a:spcBef>
                          <a:spcPts val="0"/>
                        </a:spcBef>
                        <a:spcAft>
                          <a:spcPts val="0"/>
                        </a:spcAft>
                        <a:buNone/>
                      </a:pPr>
                      <a:endParaRPr lang="en-US" sz="2400">
                        <a:solidFill>
                          <a:schemeClr val="tx1">
                            <a:lumMod val="65000"/>
                            <a:lumOff val="35000"/>
                          </a:schemeClr>
                        </a:solidFill>
                        <a:latin typeface="Poppins" panose="00000500000000000000" pitchFamily="2" charset="0"/>
                        <a:ea typeface="Poppins"/>
                        <a:cs typeface="Poppins"/>
                        <a:sym typeface="Poppins"/>
                      </a:endParaRPr>
                    </a:p>
                  </a:txBody>
                  <a:tcPr marL="91467" marR="91467" marT="45733" marB="45733">
                    <a:noFill/>
                  </a:tcPr>
                </a:tc>
                <a:extLst>
                  <a:ext uri="{0D108BD9-81ED-4DB2-BD59-A6C34878D82A}">
                    <a16:rowId xmlns:a16="http://schemas.microsoft.com/office/drawing/2014/main" val="10001"/>
                  </a:ext>
                </a:extLst>
              </a:tr>
              <a:tr h="812519">
                <a:tc>
                  <a:txBody>
                    <a:bodyPr/>
                    <a:lstStyle/>
                    <a:p>
                      <a:pPr marL="0" marR="0" lvl="0" indent="0" algn="l" rtl="0">
                        <a:spcBef>
                          <a:spcPts val="0"/>
                        </a:spcBef>
                        <a:spcAft>
                          <a:spcPts val="0"/>
                        </a:spcAft>
                        <a:buNone/>
                      </a:pPr>
                      <a:r>
                        <a:rPr lang="en-US" sz="2400">
                          <a:solidFill>
                            <a:schemeClr val="tx1">
                              <a:lumMod val="65000"/>
                              <a:lumOff val="35000"/>
                            </a:schemeClr>
                          </a:solidFill>
                          <a:latin typeface="Poppins" panose="00000500000000000000" pitchFamily="2" charset="0"/>
                          <a:ea typeface="Poppins"/>
                          <a:cs typeface="Poppins"/>
                          <a:sym typeface="Poppins"/>
                        </a:rPr>
                        <a:t>Soda</a:t>
                      </a:r>
                    </a:p>
                  </a:txBody>
                  <a:tcPr marL="91467" marR="91467" marT="45733" marB="45733"/>
                </a:tc>
                <a:tc>
                  <a:txBody>
                    <a:bodyPr/>
                    <a:lstStyle/>
                    <a:p>
                      <a:pPr marL="0" marR="0" lvl="0" indent="0" algn="l" rtl="0">
                        <a:spcBef>
                          <a:spcPts val="0"/>
                        </a:spcBef>
                        <a:spcAft>
                          <a:spcPts val="0"/>
                        </a:spcAft>
                        <a:buNone/>
                      </a:pPr>
                      <a:endParaRPr lang="en-US" sz="2400">
                        <a:solidFill>
                          <a:schemeClr val="tx1">
                            <a:lumMod val="65000"/>
                            <a:lumOff val="35000"/>
                          </a:schemeClr>
                        </a:solidFill>
                        <a:latin typeface="Poppins" panose="00000500000000000000" pitchFamily="2" charset="0"/>
                        <a:ea typeface="Poppins"/>
                        <a:cs typeface="Poppins"/>
                        <a:sym typeface="Poppins"/>
                      </a:endParaRPr>
                    </a:p>
                  </a:txBody>
                  <a:tcPr marL="91467" marR="91467" marT="45733" marB="45733">
                    <a:noFill/>
                  </a:tcPr>
                </a:tc>
                <a:tc>
                  <a:txBody>
                    <a:bodyPr/>
                    <a:lstStyle/>
                    <a:p>
                      <a:pPr marL="0" marR="0" lvl="0" indent="0" algn="l" rtl="0">
                        <a:spcBef>
                          <a:spcPts val="0"/>
                        </a:spcBef>
                        <a:spcAft>
                          <a:spcPts val="0"/>
                        </a:spcAft>
                        <a:buNone/>
                      </a:pPr>
                      <a:endParaRPr lang="en-US" sz="2400">
                        <a:solidFill>
                          <a:schemeClr val="tx1">
                            <a:lumMod val="65000"/>
                            <a:lumOff val="35000"/>
                          </a:schemeClr>
                        </a:solidFill>
                        <a:latin typeface="Poppins" panose="00000500000000000000" pitchFamily="2" charset="0"/>
                        <a:ea typeface="Poppins"/>
                        <a:cs typeface="Poppins"/>
                        <a:sym typeface="Poppins"/>
                      </a:endParaRPr>
                    </a:p>
                  </a:txBody>
                  <a:tcPr marL="91467" marR="91467" marT="45733" marB="45733">
                    <a:noFill/>
                  </a:tcPr>
                </a:tc>
                <a:tc>
                  <a:txBody>
                    <a:bodyPr/>
                    <a:lstStyle/>
                    <a:p>
                      <a:pPr marL="0" marR="0" lvl="0" indent="0" algn="l" rtl="0">
                        <a:spcBef>
                          <a:spcPts val="0"/>
                        </a:spcBef>
                        <a:spcAft>
                          <a:spcPts val="0"/>
                        </a:spcAft>
                        <a:buNone/>
                      </a:pPr>
                      <a:endParaRPr lang="en-US" sz="2400">
                        <a:solidFill>
                          <a:schemeClr val="tx1">
                            <a:lumMod val="65000"/>
                            <a:lumOff val="35000"/>
                          </a:schemeClr>
                        </a:solidFill>
                        <a:latin typeface="Poppins" panose="00000500000000000000" pitchFamily="2" charset="0"/>
                        <a:ea typeface="Poppins"/>
                        <a:cs typeface="Poppins"/>
                        <a:sym typeface="Poppins"/>
                      </a:endParaRPr>
                    </a:p>
                  </a:txBody>
                  <a:tcPr marL="91467" marR="91467" marT="45733" marB="45733">
                    <a:noFill/>
                  </a:tcPr>
                </a:tc>
                <a:tc>
                  <a:txBody>
                    <a:bodyPr/>
                    <a:lstStyle/>
                    <a:p>
                      <a:pPr marL="0" marR="0" lvl="0" indent="0" algn="l" rtl="0">
                        <a:spcBef>
                          <a:spcPts val="0"/>
                        </a:spcBef>
                        <a:spcAft>
                          <a:spcPts val="0"/>
                        </a:spcAft>
                        <a:buNone/>
                      </a:pPr>
                      <a:endParaRPr lang="en-US" sz="2400">
                        <a:solidFill>
                          <a:schemeClr val="tx1">
                            <a:lumMod val="65000"/>
                            <a:lumOff val="35000"/>
                          </a:schemeClr>
                        </a:solidFill>
                        <a:latin typeface="Poppins" panose="00000500000000000000" pitchFamily="2" charset="0"/>
                        <a:ea typeface="Poppins"/>
                        <a:cs typeface="Poppins"/>
                        <a:sym typeface="Poppins"/>
                      </a:endParaRPr>
                    </a:p>
                  </a:txBody>
                  <a:tcPr marL="91467" marR="91467" marT="45733" marB="45733">
                    <a:noFill/>
                  </a:tcPr>
                </a:tc>
                <a:tc>
                  <a:txBody>
                    <a:bodyPr/>
                    <a:lstStyle/>
                    <a:p>
                      <a:pPr marL="0" marR="0" lvl="0" indent="0" algn="l" rtl="0">
                        <a:spcBef>
                          <a:spcPts val="0"/>
                        </a:spcBef>
                        <a:spcAft>
                          <a:spcPts val="0"/>
                        </a:spcAft>
                        <a:buNone/>
                      </a:pPr>
                      <a:endParaRPr lang="en-US" sz="2400">
                        <a:solidFill>
                          <a:schemeClr val="tx1">
                            <a:lumMod val="65000"/>
                            <a:lumOff val="35000"/>
                          </a:schemeClr>
                        </a:solidFill>
                        <a:latin typeface="Poppins" panose="00000500000000000000" pitchFamily="2" charset="0"/>
                        <a:ea typeface="Poppins"/>
                        <a:cs typeface="Poppins"/>
                        <a:sym typeface="Poppins"/>
                      </a:endParaRPr>
                    </a:p>
                  </a:txBody>
                  <a:tcPr marL="91467" marR="91467" marT="45733" marB="45733">
                    <a:noFill/>
                  </a:tcPr>
                </a:tc>
                <a:extLst>
                  <a:ext uri="{0D108BD9-81ED-4DB2-BD59-A6C34878D82A}">
                    <a16:rowId xmlns:a16="http://schemas.microsoft.com/office/drawing/2014/main" val="10002"/>
                  </a:ext>
                </a:extLst>
              </a:tr>
            </a:tbl>
          </a:graphicData>
        </a:graphic>
      </p:graphicFrame>
      <p:sp>
        <p:nvSpPr>
          <p:cNvPr id="7" name="Google Shape;222;p10">
            <a:extLst>
              <a:ext uri="{FF2B5EF4-FFF2-40B4-BE49-F238E27FC236}">
                <a16:creationId xmlns:a16="http://schemas.microsoft.com/office/drawing/2014/main" id="{4255DCE5-94EA-45CD-BA1D-37582DD85FE2}"/>
              </a:ext>
            </a:extLst>
          </p:cNvPr>
          <p:cNvSpPr txBox="1"/>
          <p:nvPr/>
        </p:nvSpPr>
        <p:spPr>
          <a:xfrm>
            <a:off x="0" y="615596"/>
            <a:ext cx="12192000" cy="584735"/>
          </a:xfrm>
          <a:prstGeom prst="rect">
            <a:avLst/>
          </a:prstGeom>
          <a:solidFill>
            <a:srgbClr val="274193"/>
          </a:solidFill>
          <a:ln>
            <a:noFill/>
          </a:ln>
        </p:spPr>
        <p:txBody>
          <a:bodyPr spcFirstLastPara="1" wrap="square" lIns="91425" tIns="45700" rIns="91425" bIns="45700" anchor="t" anchorCtr="0">
            <a:spAutoFit/>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0" cap="none" spc="0" normalizeH="0" baseline="0" noProof="0">
                <a:ln>
                  <a:noFill/>
                </a:ln>
                <a:solidFill>
                  <a:prstClr val="white"/>
                </a:solidFill>
                <a:effectLst/>
                <a:uLnTx/>
                <a:uFillTx/>
                <a:latin typeface="Poppins" panose="00000500000000000000" pitchFamily="2" charset="0"/>
                <a:ea typeface="+mn-ea"/>
                <a:cs typeface="+mn-cs"/>
                <a:sym typeface="Comic Sans MS"/>
              </a:rPr>
              <a:t>Use the summary chart to answer some questions. </a:t>
            </a:r>
          </a:p>
        </p:txBody>
      </p:sp>
      <p:pic>
        <p:nvPicPr>
          <p:cNvPr id="8" name="Picture 7" descr="Chart, scatter chart&#10;&#10;Description automatically generated">
            <a:extLst>
              <a:ext uri="{FF2B5EF4-FFF2-40B4-BE49-F238E27FC236}">
                <a16:creationId xmlns:a16="http://schemas.microsoft.com/office/drawing/2014/main" id="{74727D0F-C329-45A2-A7D7-DA1C0A6AB1D0}"/>
              </a:ext>
            </a:extLst>
          </p:cNvPr>
          <p:cNvPicPr>
            <a:picLocks noChangeAspect="1"/>
          </p:cNvPicPr>
          <p:nvPr/>
        </p:nvPicPr>
        <p:blipFill rotWithShape="1">
          <a:blip r:embed="rId4">
            <a:extLst>
              <a:ext uri="{BEBA8EAE-BF5A-486C-A8C5-ECC9F3942E4B}">
                <a14:imgProps xmlns:a14="http://schemas.microsoft.com/office/drawing/2010/main">
                  <a14:imgLayer r:embed="rId5">
                    <a14:imgEffect>
                      <a14:backgroundRemoval t="16213" b="33074" l="3500" r="23500">
                        <a14:foregroundMark x1="21833" y1="19455" x2="9167" y2="17769"/>
                        <a14:foregroundMark x1="9167" y1="17769" x2="1333" y2="25292"/>
                        <a14:foregroundMark x1="1333" y1="25292" x2="9333" y2="33074"/>
                        <a14:foregroundMark x1="9333" y1="33074" x2="22167" y2="19715"/>
                        <a14:foregroundMark x1="21333" y1="19066" x2="8667" y2="18029"/>
                        <a14:foregroundMark x1="8667" y1="18029" x2="3500" y2="26719"/>
                        <a14:foregroundMark x1="3500" y1="26719" x2="3500" y2="26719"/>
                        <a14:foregroundMark x1="18333" y1="19196" x2="15167" y2="18029"/>
                        <a14:foregroundMark x1="11500" y1="17639" x2="20833" y2="19326"/>
                        <a14:foregroundMark x1="13000" y1="16861" x2="21667" y2="18807"/>
                        <a14:foregroundMark x1="17500" y1="21271" x2="9000" y2="28534"/>
                        <a14:foregroundMark x1="9000" y1="28534" x2="14667" y2="22957"/>
                      </a14:backgroundRemoval>
                    </a14:imgEffect>
                  </a14:imgLayer>
                </a14:imgProps>
              </a:ext>
            </a:extLst>
          </a:blip>
          <a:srcRect l="1469" t="14295" r="73987" b="64898"/>
          <a:stretch/>
        </p:blipFill>
        <p:spPr>
          <a:xfrm rot="14058249">
            <a:off x="-24109" y="-289278"/>
            <a:ext cx="923268" cy="1005755"/>
          </a:xfrm>
          <a:prstGeom prst="rect">
            <a:avLst/>
          </a:prstGeom>
          <a:noFill/>
        </p:spPr>
      </p:pic>
      <p:sp>
        <p:nvSpPr>
          <p:cNvPr id="10" name="Google Shape;429;p59">
            <a:extLst>
              <a:ext uri="{FF2B5EF4-FFF2-40B4-BE49-F238E27FC236}">
                <a16:creationId xmlns:a16="http://schemas.microsoft.com/office/drawing/2014/main" id="{99A8EBFF-B067-4334-A6EB-63968111CFE5}"/>
              </a:ext>
            </a:extLst>
          </p:cNvPr>
          <p:cNvSpPr txBox="1"/>
          <p:nvPr/>
        </p:nvSpPr>
        <p:spPr>
          <a:xfrm>
            <a:off x="410593" y="1926202"/>
            <a:ext cx="9073600" cy="584800"/>
          </a:xfrm>
          <a:prstGeom prst="rect">
            <a:avLst/>
          </a:prstGeom>
          <a:noFill/>
          <a:ln>
            <a:noFill/>
          </a:ln>
        </p:spPr>
        <p:txBody>
          <a:bodyPr spcFirstLastPara="1" wrap="square" lIns="91433" tIns="45700" rIns="91433" bIns="45700"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a:ln>
                  <a:noFill/>
                </a:ln>
                <a:solidFill>
                  <a:prstClr val="black">
                    <a:lumMod val="65000"/>
                    <a:lumOff val="35000"/>
                  </a:prstClr>
                </a:solidFill>
                <a:effectLst/>
                <a:uLnTx/>
                <a:uFillTx/>
                <a:latin typeface="Poppins" panose="00000500000000000000" pitchFamily="2" charset="0"/>
                <a:ea typeface="Poppins"/>
                <a:cs typeface="Poppins"/>
                <a:sym typeface="Poppins"/>
              </a:rPr>
              <a:t>Who likes tea? </a:t>
            </a:r>
            <a:r>
              <a:rPr kumimoji="0" lang="en-US" sz="1000" b="0" i="0" u="none" strike="noStrike" kern="1200" cap="none" spc="0" normalizeH="0" baseline="0" noProof="0">
                <a:ln>
                  <a:noFill/>
                </a:ln>
                <a:solidFill>
                  <a:prstClr val="black">
                    <a:lumMod val="65000"/>
                    <a:lumOff val="35000"/>
                  </a:prstClr>
                </a:solidFill>
                <a:effectLst/>
                <a:uLnTx/>
                <a:uFillTx/>
                <a:latin typeface="Poppins" panose="00000500000000000000" pitchFamily="2" charset="0"/>
                <a:ea typeface="Poppins"/>
                <a:cs typeface="Poppins"/>
                <a:sym typeface="Poppins"/>
              </a:rPr>
              <a:t>__________________________________________</a:t>
            </a:r>
          </a:p>
        </p:txBody>
      </p:sp>
      <p:sp>
        <p:nvSpPr>
          <p:cNvPr id="17" name="Google Shape;429;p59">
            <a:extLst>
              <a:ext uri="{FF2B5EF4-FFF2-40B4-BE49-F238E27FC236}">
                <a16:creationId xmlns:a16="http://schemas.microsoft.com/office/drawing/2014/main" id="{856E1810-8A21-4049-8537-EF1B44D9CAEA}"/>
              </a:ext>
            </a:extLst>
          </p:cNvPr>
          <p:cNvSpPr txBox="1"/>
          <p:nvPr/>
        </p:nvSpPr>
        <p:spPr>
          <a:xfrm>
            <a:off x="437525" y="1944838"/>
            <a:ext cx="9073600" cy="584800"/>
          </a:xfrm>
          <a:prstGeom prst="rect">
            <a:avLst/>
          </a:prstGeom>
          <a:noFill/>
          <a:ln>
            <a:noFill/>
          </a:ln>
        </p:spPr>
        <p:txBody>
          <a:bodyPr spcFirstLastPara="1" wrap="square" lIns="91433" tIns="45700" rIns="91433" bIns="45700"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a:ln>
                  <a:noFill/>
                </a:ln>
                <a:solidFill>
                  <a:prstClr val="black">
                    <a:lumMod val="65000"/>
                    <a:lumOff val="35000"/>
                  </a:prstClr>
                </a:solidFill>
                <a:effectLst/>
                <a:uLnTx/>
                <a:uFillTx/>
                <a:latin typeface="Poppins" panose="00000500000000000000" pitchFamily="2" charset="0"/>
                <a:ea typeface="Poppins"/>
                <a:cs typeface="Poppins"/>
                <a:sym typeface="Poppins"/>
              </a:rPr>
              <a:t>Who likes </a:t>
            </a:r>
            <a:r>
              <a:rPr lang="en-US" sz="2800">
                <a:solidFill>
                  <a:prstClr val="black">
                    <a:lumMod val="65000"/>
                    <a:lumOff val="35000"/>
                  </a:prstClr>
                </a:solidFill>
                <a:latin typeface="Poppins" panose="00000500000000000000" pitchFamily="2" charset="0"/>
                <a:ea typeface="Poppins"/>
                <a:cs typeface="Poppins"/>
                <a:sym typeface="Poppins"/>
              </a:rPr>
              <a:t>juice</a:t>
            </a:r>
            <a:r>
              <a:rPr kumimoji="0" lang="en-US" sz="2800" b="0" i="0" u="none" strike="noStrike" kern="1200" cap="none" spc="0" normalizeH="0" baseline="0" noProof="0">
                <a:ln>
                  <a:noFill/>
                </a:ln>
                <a:solidFill>
                  <a:prstClr val="black">
                    <a:lumMod val="65000"/>
                    <a:lumOff val="35000"/>
                  </a:prstClr>
                </a:solidFill>
                <a:effectLst/>
                <a:uLnTx/>
                <a:uFillTx/>
                <a:latin typeface="Poppins" panose="00000500000000000000" pitchFamily="2" charset="0"/>
                <a:ea typeface="Poppins"/>
                <a:cs typeface="Poppins"/>
                <a:sym typeface="Poppins"/>
              </a:rPr>
              <a:t>? </a:t>
            </a:r>
            <a:r>
              <a:rPr kumimoji="0" lang="en-US" sz="1000" b="0" i="0" u="none" strike="noStrike" kern="1200" cap="none" spc="0" normalizeH="0" baseline="0" noProof="0">
                <a:ln>
                  <a:noFill/>
                </a:ln>
                <a:solidFill>
                  <a:prstClr val="black">
                    <a:lumMod val="65000"/>
                    <a:lumOff val="35000"/>
                  </a:prstClr>
                </a:solidFill>
                <a:effectLst/>
                <a:uLnTx/>
                <a:uFillTx/>
                <a:latin typeface="Poppins" panose="00000500000000000000" pitchFamily="2" charset="0"/>
                <a:ea typeface="Poppins"/>
                <a:cs typeface="Poppins"/>
                <a:sym typeface="Poppins"/>
              </a:rPr>
              <a:t>__________________________________________</a:t>
            </a:r>
          </a:p>
        </p:txBody>
      </p:sp>
      <p:sp>
        <p:nvSpPr>
          <p:cNvPr id="14" name="Google Shape;321;p47">
            <a:extLst>
              <a:ext uri="{FF2B5EF4-FFF2-40B4-BE49-F238E27FC236}">
                <a16:creationId xmlns:a16="http://schemas.microsoft.com/office/drawing/2014/main" id="{59913D2F-634E-4F0B-AE30-2E065CC170AF}"/>
              </a:ext>
            </a:extLst>
          </p:cNvPr>
          <p:cNvSpPr/>
          <p:nvPr/>
        </p:nvSpPr>
        <p:spPr>
          <a:xfrm>
            <a:off x="410593" y="3892900"/>
            <a:ext cx="640080" cy="457200"/>
          </a:xfrm>
          <a:prstGeom prst="rightArrow">
            <a:avLst>
              <a:gd name="adj1" fmla="val 50000"/>
              <a:gd name="adj2" fmla="val 50000"/>
            </a:avLst>
          </a:prstGeom>
          <a:solidFill>
            <a:srgbClr val="0070C0"/>
          </a:solidFill>
          <a:ln w="12700" cap="flat" cmpd="sng">
            <a:noFill/>
            <a:prstDash val="solid"/>
            <a:miter lim="800000"/>
            <a:headEnd type="none" w="sm" len="sm"/>
            <a:tailEnd type="none" w="sm" len="sm"/>
          </a:ln>
        </p:spPr>
        <p:txBody>
          <a:bodyPr spcFirstLastPara="1" wrap="square" lIns="91433" tIns="45700" rIns="91433" bIns="4570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white"/>
              </a:solidFill>
              <a:effectLst/>
              <a:uLnTx/>
              <a:uFillTx/>
              <a:latin typeface="Poppins" panose="00000500000000000000" pitchFamily="2" charset="0"/>
              <a:ea typeface="Calibri"/>
              <a:cs typeface="Poppins" panose="00000500000000000000" pitchFamily="2" charset="0"/>
              <a:sym typeface="Calibri"/>
            </a:endParaRPr>
          </a:p>
        </p:txBody>
      </p:sp>
      <p:pic>
        <p:nvPicPr>
          <p:cNvPr id="15" name="Picture 2">
            <a:extLst>
              <a:ext uri="{FF2B5EF4-FFF2-40B4-BE49-F238E27FC236}">
                <a16:creationId xmlns:a16="http://schemas.microsoft.com/office/drawing/2014/main" id="{CC30AEAE-014F-40CF-916E-9F55CC54BEA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20466660">
            <a:off x="1769510" y="4125230"/>
            <a:ext cx="675532" cy="675532"/>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F8718A64-CA1C-4757-8B2A-37447DB86533}"/>
              </a:ext>
            </a:extLst>
          </p:cNvPr>
          <p:cNvSpPr txBox="1"/>
          <p:nvPr/>
        </p:nvSpPr>
        <p:spPr>
          <a:xfrm>
            <a:off x="3064511" y="1904207"/>
            <a:ext cx="3424843"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a:ln>
                  <a:noFill/>
                </a:ln>
                <a:solidFill>
                  <a:srgbClr val="70AD47"/>
                </a:solidFill>
                <a:effectLst/>
                <a:uLnTx/>
                <a:uFillTx/>
                <a:latin typeface="Poppins" panose="00000500000000000000" pitchFamily="2" charset="0"/>
                <a:ea typeface="+mn-ea"/>
                <a:cs typeface="Poppins" panose="00000500000000000000" pitchFamily="2" charset="0"/>
              </a:rPr>
              <a:t>Rabab and Ramzi.</a:t>
            </a:r>
          </a:p>
        </p:txBody>
      </p:sp>
      <p:sp>
        <p:nvSpPr>
          <p:cNvPr id="21" name="TextBox 20">
            <a:extLst>
              <a:ext uri="{FF2B5EF4-FFF2-40B4-BE49-F238E27FC236}">
                <a16:creationId xmlns:a16="http://schemas.microsoft.com/office/drawing/2014/main" id="{316E5863-7382-45F1-BC62-BC1176A61CF1}"/>
              </a:ext>
            </a:extLst>
          </p:cNvPr>
          <p:cNvSpPr txBox="1"/>
          <p:nvPr/>
        </p:nvSpPr>
        <p:spPr>
          <a:xfrm>
            <a:off x="3388361" y="1883260"/>
            <a:ext cx="7647708" cy="523220"/>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a:ln>
                  <a:noFill/>
                </a:ln>
                <a:solidFill>
                  <a:srgbClr val="70AB47"/>
                </a:solidFill>
                <a:effectLst/>
                <a:uLnTx/>
                <a:uFillTx/>
                <a:latin typeface="Poppins" panose="00000500000000000000" pitchFamily="2" charset="0"/>
                <a:ea typeface="Poppins"/>
                <a:cs typeface="Poppins"/>
                <a:sym typeface="Poppins"/>
              </a:rPr>
              <a:t>Rabab, Ramzi, </a:t>
            </a:r>
            <a:r>
              <a:rPr kumimoji="0" lang="en-US" sz="2800" b="0" i="0" u="none" strike="noStrike" kern="1200" cap="none" spc="0" normalizeH="0" baseline="0" noProof="0" err="1">
                <a:ln>
                  <a:noFill/>
                </a:ln>
                <a:solidFill>
                  <a:srgbClr val="70AB47"/>
                </a:solidFill>
                <a:effectLst/>
                <a:uLnTx/>
                <a:uFillTx/>
                <a:latin typeface="Poppins" panose="00000500000000000000" pitchFamily="2" charset="0"/>
                <a:ea typeface="Poppins"/>
                <a:cs typeface="Poppins"/>
                <a:sym typeface="Poppins"/>
              </a:rPr>
              <a:t>Mirvat</a:t>
            </a:r>
            <a:r>
              <a:rPr kumimoji="0" lang="en-US" sz="2800" b="0" i="0" u="none" strike="noStrike" kern="1200" cap="none" spc="0" normalizeH="0" baseline="0" noProof="0">
                <a:ln>
                  <a:noFill/>
                </a:ln>
                <a:solidFill>
                  <a:srgbClr val="70AB47"/>
                </a:solidFill>
                <a:effectLst/>
                <a:uLnTx/>
                <a:uFillTx/>
                <a:latin typeface="Poppins" panose="00000500000000000000" pitchFamily="2" charset="0"/>
                <a:ea typeface="Poppins"/>
                <a:cs typeface="Poppins"/>
                <a:sym typeface="Poppins"/>
              </a:rPr>
              <a:t>, and Nada</a:t>
            </a:r>
            <a:r>
              <a:rPr kumimoji="0" lang="en-US" sz="2800" b="0" i="0" u="none" strike="noStrike" kern="1200" cap="none" spc="0" normalizeH="0" baseline="0" noProof="0">
                <a:ln>
                  <a:noFill/>
                </a:ln>
                <a:solidFill>
                  <a:srgbClr val="70AD47"/>
                </a:solidFill>
                <a:effectLst/>
                <a:uLnTx/>
                <a:uFillTx/>
                <a:latin typeface="Poppins" panose="00000500000000000000" pitchFamily="2" charset="0"/>
                <a:ea typeface="+mn-ea"/>
                <a:cs typeface="Poppins" panose="00000500000000000000" pitchFamily="2" charset="0"/>
              </a:rPr>
              <a:t>.</a:t>
            </a:r>
          </a:p>
        </p:txBody>
      </p:sp>
      <p:pic>
        <p:nvPicPr>
          <p:cNvPr id="22" name="Picture 2">
            <a:extLst>
              <a:ext uri="{FF2B5EF4-FFF2-40B4-BE49-F238E27FC236}">
                <a16:creationId xmlns:a16="http://schemas.microsoft.com/office/drawing/2014/main" id="{D226D3A5-9179-4378-8406-8DC952F54A0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20466660">
            <a:off x="2198434" y="4947575"/>
            <a:ext cx="675532" cy="675532"/>
          </a:xfrm>
          <a:prstGeom prst="rect">
            <a:avLst/>
          </a:prstGeom>
          <a:noFill/>
          <a:extLst>
            <a:ext uri="{909E8E84-426E-40DD-AFC4-6F175D3DCCD1}">
              <a14:hiddenFill xmlns:a14="http://schemas.microsoft.com/office/drawing/2010/main">
                <a:solidFill>
                  <a:srgbClr val="FFFFFF"/>
                </a:solidFill>
              </a14:hiddenFill>
            </a:ext>
          </a:extLst>
        </p:spPr>
      </p:pic>
      <p:sp>
        <p:nvSpPr>
          <p:cNvPr id="18" name="Google Shape;429;p59">
            <a:extLst>
              <a:ext uri="{FF2B5EF4-FFF2-40B4-BE49-F238E27FC236}">
                <a16:creationId xmlns:a16="http://schemas.microsoft.com/office/drawing/2014/main" id="{FCA63496-5183-42FE-A496-C8F552CC8B5C}"/>
              </a:ext>
            </a:extLst>
          </p:cNvPr>
          <p:cNvSpPr txBox="1"/>
          <p:nvPr/>
        </p:nvSpPr>
        <p:spPr>
          <a:xfrm>
            <a:off x="437525" y="1926202"/>
            <a:ext cx="9073600" cy="584800"/>
          </a:xfrm>
          <a:prstGeom prst="rect">
            <a:avLst/>
          </a:prstGeom>
          <a:noFill/>
          <a:ln>
            <a:noFill/>
          </a:ln>
        </p:spPr>
        <p:txBody>
          <a:bodyPr spcFirstLastPara="1" wrap="square" lIns="91433" tIns="45700" rIns="91433" bIns="45700"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a:ln>
                  <a:noFill/>
                </a:ln>
                <a:solidFill>
                  <a:prstClr val="black">
                    <a:lumMod val="65000"/>
                    <a:lumOff val="35000"/>
                  </a:prstClr>
                </a:solidFill>
                <a:effectLst/>
                <a:uLnTx/>
                <a:uFillTx/>
                <a:latin typeface="Poppins" panose="00000500000000000000" pitchFamily="2" charset="0"/>
                <a:ea typeface="Poppins"/>
                <a:cs typeface="Poppins"/>
                <a:sym typeface="Poppins"/>
              </a:rPr>
              <a:t>Who likes </a:t>
            </a:r>
            <a:r>
              <a:rPr lang="en-US" sz="2800">
                <a:solidFill>
                  <a:prstClr val="black">
                    <a:lumMod val="65000"/>
                    <a:lumOff val="35000"/>
                  </a:prstClr>
                </a:solidFill>
                <a:latin typeface="Poppins" panose="00000500000000000000" pitchFamily="2" charset="0"/>
                <a:ea typeface="Poppins"/>
                <a:cs typeface="Poppins"/>
                <a:sym typeface="Poppins"/>
              </a:rPr>
              <a:t>soda</a:t>
            </a:r>
            <a:r>
              <a:rPr kumimoji="0" lang="en-US" sz="2800" b="0" i="0" u="none" strike="noStrike" kern="1200" cap="none" spc="0" normalizeH="0" baseline="0" noProof="0">
                <a:ln>
                  <a:noFill/>
                </a:ln>
                <a:solidFill>
                  <a:prstClr val="black">
                    <a:lumMod val="65000"/>
                    <a:lumOff val="35000"/>
                  </a:prstClr>
                </a:solidFill>
                <a:effectLst/>
                <a:uLnTx/>
                <a:uFillTx/>
                <a:latin typeface="Poppins" panose="00000500000000000000" pitchFamily="2" charset="0"/>
                <a:ea typeface="Poppins"/>
                <a:cs typeface="Poppins"/>
                <a:sym typeface="Poppins"/>
              </a:rPr>
              <a:t>? </a:t>
            </a:r>
            <a:r>
              <a:rPr kumimoji="0" lang="en-US" sz="1000" b="0" i="0" u="none" strike="noStrike" kern="1200" cap="none" spc="0" normalizeH="0" baseline="0" noProof="0">
                <a:ln>
                  <a:noFill/>
                </a:ln>
                <a:solidFill>
                  <a:prstClr val="black">
                    <a:lumMod val="65000"/>
                    <a:lumOff val="35000"/>
                  </a:prstClr>
                </a:solidFill>
                <a:effectLst/>
                <a:uLnTx/>
                <a:uFillTx/>
                <a:latin typeface="Poppins" panose="00000500000000000000" pitchFamily="2" charset="0"/>
                <a:ea typeface="Poppins"/>
                <a:cs typeface="Poppins"/>
                <a:sym typeface="Poppins"/>
              </a:rPr>
              <a:t>_________________________________________</a:t>
            </a:r>
          </a:p>
        </p:txBody>
      </p:sp>
      <p:pic>
        <p:nvPicPr>
          <p:cNvPr id="23" name="Picture 2">
            <a:extLst>
              <a:ext uri="{FF2B5EF4-FFF2-40B4-BE49-F238E27FC236}">
                <a16:creationId xmlns:a16="http://schemas.microsoft.com/office/drawing/2014/main" id="{B9A60546-77A7-4742-83E1-EF65AE39615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20466660">
            <a:off x="2190823" y="5722030"/>
            <a:ext cx="675532" cy="675532"/>
          </a:xfrm>
          <a:prstGeom prst="rect">
            <a:avLst/>
          </a:prstGeom>
          <a:noFill/>
          <a:extLst>
            <a:ext uri="{909E8E84-426E-40DD-AFC4-6F175D3DCCD1}">
              <a14:hiddenFill xmlns:a14="http://schemas.microsoft.com/office/drawing/2010/main">
                <a:solidFill>
                  <a:srgbClr val="FFFFFF"/>
                </a:solidFill>
              </a14:hiddenFill>
            </a:ext>
          </a:extLst>
        </p:spPr>
      </p:pic>
      <p:sp>
        <p:nvSpPr>
          <p:cNvPr id="25" name="TextBox 24">
            <a:extLst>
              <a:ext uri="{FF2B5EF4-FFF2-40B4-BE49-F238E27FC236}">
                <a16:creationId xmlns:a16="http://schemas.microsoft.com/office/drawing/2014/main" id="{41F4673C-B1D3-4480-9B7D-88589B9B1574}"/>
              </a:ext>
            </a:extLst>
          </p:cNvPr>
          <p:cNvSpPr txBox="1"/>
          <p:nvPr/>
        </p:nvSpPr>
        <p:spPr>
          <a:xfrm>
            <a:off x="3426461" y="1934225"/>
            <a:ext cx="7647708" cy="523220"/>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a:ln>
                  <a:noFill/>
                </a:ln>
                <a:solidFill>
                  <a:srgbClr val="274193"/>
                </a:solidFill>
                <a:effectLst/>
                <a:uLnTx/>
                <a:uFillTx/>
                <a:latin typeface="Poppins" panose="00000500000000000000" pitchFamily="2" charset="0"/>
                <a:ea typeface="Poppins"/>
                <a:cs typeface="Poppins"/>
                <a:sym typeface="Poppins"/>
              </a:rPr>
              <a:t>Rabab, Ramzi, </a:t>
            </a:r>
            <a:r>
              <a:rPr kumimoji="0" lang="en-US" sz="2800" b="0" i="0" u="none" strike="noStrike" kern="1200" cap="none" spc="0" normalizeH="0" baseline="0" noProof="0" err="1">
                <a:ln>
                  <a:noFill/>
                </a:ln>
                <a:solidFill>
                  <a:srgbClr val="274193"/>
                </a:solidFill>
                <a:effectLst/>
                <a:uLnTx/>
                <a:uFillTx/>
                <a:latin typeface="Poppins" panose="00000500000000000000" pitchFamily="2" charset="0"/>
                <a:ea typeface="Poppins"/>
                <a:cs typeface="Poppins"/>
                <a:sym typeface="Poppins"/>
              </a:rPr>
              <a:t>Mirvat</a:t>
            </a:r>
            <a:r>
              <a:rPr kumimoji="0" lang="en-US" sz="2800" b="0" i="0" u="none" strike="noStrike" kern="1200" cap="none" spc="0" normalizeH="0" baseline="0" noProof="0">
                <a:ln>
                  <a:noFill/>
                </a:ln>
                <a:solidFill>
                  <a:srgbClr val="274193"/>
                </a:solidFill>
                <a:effectLst/>
                <a:uLnTx/>
                <a:uFillTx/>
                <a:latin typeface="Poppins" panose="00000500000000000000" pitchFamily="2" charset="0"/>
                <a:ea typeface="Poppins"/>
                <a:cs typeface="Poppins"/>
                <a:sym typeface="Poppins"/>
              </a:rPr>
              <a:t>, and Nada</a:t>
            </a:r>
            <a:r>
              <a:rPr kumimoji="0" lang="en-US" sz="2800" b="0" i="0" u="none" strike="noStrike" kern="1200" cap="none" spc="0" normalizeH="0" baseline="0" noProof="0">
                <a:ln>
                  <a:noFill/>
                </a:ln>
                <a:solidFill>
                  <a:srgbClr val="274193"/>
                </a:solidFill>
                <a:effectLst/>
                <a:uLnTx/>
                <a:uFillTx/>
                <a:latin typeface="Poppins" panose="00000500000000000000" pitchFamily="2" charset="0"/>
                <a:ea typeface="+mn-ea"/>
                <a:cs typeface="Poppins" panose="00000500000000000000" pitchFamily="2" charset="0"/>
              </a:rPr>
              <a:t>.</a:t>
            </a:r>
          </a:p>
        </p:txBody>
      </p:sp>
      <p:sp>
        <p:nvSpPr>
          <p:cNvPr id="26" name="Google Shape;223;p10">
            <a:extLst>
              <a:ext uri="{FF2B5EF4-FFF2-40B4-BE49-F238E27FC236}">
                <a16:creationId xmlns:a16="http://schemas.microsoft.com/office/drawing/2014/main" id="{F0EDB12A-7523-4F1D-9B7C-3698055ADB1C}"/>
              </a:ext>
            </a:extLst>
          </p:cNvPr>
          <p:cNvSpPr txBox="1"/>
          <p:nvPr/>
        </p:nvSpPr>
        <p:spPr>
          <a:xfrm>
            <a:off x="11723" y="1199598"/>
            <a:ext cx="12162503" cy="523180"/>
          </a:xfrm>
          <a:prstGeom prst="rect">
            <a:avLst/>
          </a:prstGeom>
          <a:solidFill>
            <a:srgbClr val="A8B9EA"/>
          </a:solidFill>
          <a:ln>
            <a:noFill/>
          </a:ln>
        </p:spPr>
        <p:txBody>
          <a:bodyPr spcFirstLastPara="1" wrap="square" lIns="91425" tIns="45700" rIns="91425" bIns="45700" anchor="t" anchorCtr="0">
            <a:spAutoFit/>
          </a:bodyPr>
          <a:lstStyle>
            <a:defPPr marR="0" lvl="0" algn="l" rtl="0">
              <a:lnSpc>
                <a:spcPct val="100000"/>
              </a:lnSpc>
              <a:spcBef>
                <a:spcPts val="0"/>
              </a:spcBef>
              <a:spcAft>
                <a:spcPts val="0"/>
              </a:spcAft>
              <a:defRPr/>
            </a:defPPr>
            <a:lvl2pPr marL="609585">
              <a:defRPr sz="3200" b="1">
                <a:solidFill>
                  <a:schemeClr val="bg1"/>
                </a:solidFill>
                <a:latin typeface="Comic Sans MS"/>
                <a:ea typeface="Comic Sans MS"/>
                <a:cs typeface="Comic Sans MS"/>
              </a:defRPr>
            </a:lvl2pPr>
          </a:lstStyle>
          <a:p>
            <a:pPr marL="625475"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2800" b="0" kern="0">
                <a:solidFill>
                  <a:srgbClr val="000000"/>
                </a:solidFill>
                <a:latin typeface="Poppins" panose="00000500000000000000" pitchFamily="50" charset="0"/>
                <a:cs typeface="Poppins" panose="00000500000000000000" pitchFamily="50" charset="0"/>
                <a:sym typeface="Arial"/>
              </a:rPr>
              <a:t>You</a:t>
            </a:r>
            <a:r>
              <a:rPr kumimoji="0" lang="en-US" sz="2800" b="0" i="0" u="none" strike="noStrike" kern="0" cap="none" spc="0" normalizeH="0" baseline="0" noProof="0">
                <a:ln>
                  <a:noFill/>
                </a:ln>
                <a:solidFill>
                  <a:srgbClr val="000000"/>
                </a:solidFill>
                <a:effectLst/>
                <a:uLnTx/>
                <a:uFillTx/>
                <a:latin typeface="Poppins" panose="00000500000000000000" pitchFamily="50" charset="0"/>
                <a:cs typeface="Poppins" panose="00000500000000000000" pitchFamily="50" charset="0"/>
                <a:sym typeface="Arial"/>
              </a:rPr>
              <a:t> Do </a:t>
            </a:r>
            <a:endParaRPr kumimoji="0" lang="en-US" sz="2800" b="1" i="0" u="none" strike="noStrike" kern="0" cap="none" spc="0" normalizeH="0" baseline="0" noProof="0">
              <a:ln>
                <a:noFill/>
              </a:ln>
              <a:solidFill>
                <a:prstClr val="white"/>
              </a:solidFill>
              <a:effectLst/>
              <a:uLnTx/>
              <a:uFillTx/>
              <a:latin typeface="Poppins" panose="00000500000000000000" pitchFamily="50" charset="0"/>
              <a:cs typeface="Poppins" panose="00000500000000000000" pitchFamily="50" charset="0"/>
              <a:sym typeface="Arial"/>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500"/>
                                        <p:tgtEl>
                                          <p:spTgt spid="13"/>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500" fill="hold"/>
                                        <p:tgtEl>
                                          <p:spTgt spid="14"/>
                                        </p:tgtEl>
                                        <p:attrNameLst>
                                          <p:attrName>ppt_x</p:attrName>
                                        </p:attrNameLst>
                                      </p:cBhvr>
                                      <p:tavLst>
                                        <p:tav tm="0">
                                          <p:val>
                                            <p:strVal val="#ppt_x"/>
                                          </p:val>
                                        </p:tav>
                                        <p:tav tm="100000">
                                          <p:val>
                                            <p:strVal val="#ppt_x"/>
                                          </p:val>
                                        </p:tav>
                                      </p:tavLst>
                                    </p:anim>
                                    <p:anim calcmode="lin" valueType="num">
                                      <p:cBhvr additive="base">
                                        <p:cTn id="20"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500"/>
                                        <p:tgtEl>
                                          <p:spTgt spid="15"/>
                                        </p:tgtEl>
                                      </p:cBhvr>
                                    </p:animEffect>
                                  </p:childTnLst>
                                </p:cTn>
                              </p:par>
                            </p:childTnLst>
                          </p:cTn>
                        </p:par>
                      </p:childTnLst>
                    </p:cTn>
                  </p:par>
                  <p:par>
                    <p:cTn id="26" fill="hold">
                      <p:stCondLst>
                        <p:cond delay="indefinite"/>
                      </p:stCondLst>
                      <p:childTnLst>
                        <p:par>
                          <p:cTn id="27" fill="hold">
                            <p:stCondLst>
                              <p:cond delay="0"/>
                            </p:stCondLst>
                            <p:childTnLst>
                              <p:par>
                                <p:cTn id="28" presetID="42" presetClass="path" presetSubtype="0" accel="50000" decel="50000" fill="hold" nodeType="clickEffect">
                                  <p:stCondLst>
                                    <p:cond delay="0"/>
                                  </p:stCondLst>
                                  <p:childTnLst>
                                    <p:animMotion origin="layout" path="M 3.54167E-6 -4.44444E-6 L 0.16679 0.00186 " pathEditMode="relative" rAng="0" ptsTypes="AA">
                                      <p:cBhvr>
                                        <p:cTn id="29" dur="2000" fill="hold"/>
                                        <p:tgtEl>
                                          <p:spTgt spid="15"/>
                                        </p:tgtEl>
                                        <p:attrNameLst>
                                          <p:attrName>ppt_x</p:attrName>
                                          <p:attrName>ppt_y</p:attrName>
                                        </p:attrNameLst>
                                      </p:cBhvr>
                                      <p:rCtr x="8333" y="93"/>
                                    </p:animMotion>
                                  </p:childTnLst>
                                </p:cTn>
                              </p:par>
                            </p:childTnLst>
                          </p:cTn>
                        </p:par>
                        <p:par>
                          <p:cTn id="30" fill="hold">
                            <p:stCondLst>
                              <p:cond delay="2000"/>
                            </p:stCondLst>
                            <p:childTnLst>
                              <p:par>
                                <p:cTn id="31" presetID="42" presetClass="path" presetSubtype="0" accel="50000" decel="50000" fill="hold" nodeType="afterEffect">
                                  <p:stCondLst>
                                    <p:cond delay="0"/>
                                  </p:stCondLst>
                                  <p:childTnLst>
                                    <p:animMotion origin="layout" path="M 0.16679 0.00186 L 0.3013 -0.00671 " pathEditMode="relative" rAng="0" ptsTypes="AA">
                                      <p:cBhvr>
                                        <p:cTn id="32" dur="2000" fill="hold"/>
                                        <p:tgtEl>
                                          <p:spTgt spid="15"/>
                                        </p:tgtEl>
                                        <p:attrNameLst>
                                          <p:attrName>ppt_x</p:attrName>
                                          <p:attrName>ppt_y</p:attrName>
                                        </p:attrNameLst>
                                      </p:cBhvr>
                                      <p:rCtr x="6719" y="-440"/>
                                    </p:animMotion>
                                  </p:childTnLst>
                                </p:cTn>
                              </p:par>
                            </p:childTnLst>
                          </p:cTn>
                        </p:par>
                      </p:childTnLst>
                    </p:cTn>
                  </p:par>
                  <p:par>
                    <p:cTn id="33" fill="hold">
                      <p:stCondLst>
                        <p:cond delay="indefinite"/>
                      </p:stCondLst>
                      <p:childTnLst>
                        <p:par>
                          <p:cTn id="34" fill="hold">
                            <p:stCondLst>
                              <p:cond delay="0"/>
                            </p:stCondLst>
                            <p:childTnLst>
                              <p:par>
                                <p:cTn id="35" presetID="1" presetClass="exit" presetSubtype="0" fill="hold" nodeType="clickEffect">
                                  <p:stCondLst>
                                    <p:cond delay="0"/>
                                  </p:stCondLst>
                                  <p:childTnLst>
                                    <p:set>
                                      <p:cBhvr>
                                        <p:cTn id="36" dur="1" fill="hold">
                                          <p:stCondLst>
                                            <p:cond delay="0"/>
                                          </p:stCondLst>
                                        </p:cTn>
                                        <p:tgtEl>
                                          <p:spTgt spid="15"/>
                                        </p:tgtEl>
                                        <p:attrNameLst>
                                          <p:attrName>style.visibility</p:attrName>
                                        </p:attrNameLst>
                                      </p:cBhvr>
                                      <p:to>
                                        <p:strVal val="hidden"/>
                                      </p:to>
                                    </p:set>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grpId="0" nodeType="click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wipe(left)">
                                      <p:cBhvr>
                                        <p:cTn id="41" dur="500"/>
                                        <p:tgtEl>
                                          <p:spTgt spid="19"/>
                                        </p:tgtEl>
                                      </p:cBhvr>
                                    </p:animEffect>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grpId="0" nodeType="clickEffect">
                                  <p:stCondLst>
                                    <p:cond delay="0"/>
                                  </p:stCondLst>
                                  <p:childTnLst>
                                    <p:set>
                                      <p:cBhvr>
                                        <p:cTn id="45" dur="1" fill="hold">
                                          <p:stCondLst>
                                            <p:cond delay="0"/>
                                          </p:stCondLst>
                                        </p:cTn>
                                        <p:tgtEl>
                                          <p:spTgt spid="16"/>
                                        </p:tgtEl>
                                        <p:attrNameLst>
                                          <p:attrName>style.visibility</p:attrName>
                                        </p:attrNameLst>
                                      </p:cBhvr>
                                      <p:to>
                                        <p:strVal val="visible"/>
                                      </p:to>
                                    </p:set>
                                  </p:childTnLst>
                                </p:cTn>
                              </p:par>
                            </p:childTnLst>
                          </p:cTn>
                        </p:par>
                      </p:childTnLst>
                    </p:cTn>
                  </p:par>
                  <p:par>
                    <p:cTn id="46" fill="hold">
                      <p:stCondLst>
                        <p:cond delay="indefinite"/>
                      </p:stCondLst>
                      <p:childTnLst>
                        <p:par>
                          <p:cTn id="47" fill="hold">
                            <p:stCondLst>
                              <p:cond delay="0"/>
                            </p:stCondLst>
                            <p:childTnLst>
                              <p:par>
                                <p:cTn id="48" presetID="1" presetClass="exit" presetSubtype="0" fill="hold" grpId="1" nodeType="clickEffect">
                                  <p:stCondLst>
                                    <p:cond delay="0"/>
                                  </p:stCondLst>
                                  <p:childTnLst>
                                    <p:set>
                                      <p:cBhvr>
                                        <p:cTn id="49" dur="1" fill="hold">
                                          <p:stCondLst>
                                            <p:cond delay="0"/>
                                          </p:stCondLst>
                                        </p:cTn>
                                        <p:tgtEl>
                                          <p:spTgt spid="16"/>
                                        </p:tgtEl>
                                        <p:attrNameLst>
                                          <p:attrName>style.visibility</p:attrName>
                                        </p:attrNameLst>
                                      </p:cBhvr>
                                      <p:to>
                                        <p:strVal val="hidden"/>
                                      </p:to>
                                    </p:set>
                                  </p:childTnLst>
                                </p:cTn>
                              </p:par>
                              <p:par>
                                <p:cTn id="50" presetID="10" presetClass="exit" presetSubtype="0" fill="hold" grpId="1" nodeType="withEffect">
                                  <p:stCondLst>
                                    <p:cond delay="0"/>
                                  </p:stCondLst>
                                  <p:childTnLst>
                                    <p:animEffect transition="out" filter="fade">
                                      <p:cBhvr>
                                        <p:cTn id="51" dur="500"/>
                                        <p:tgtEl>
                                          <p:spTgt spid="10"/>
                                        </p:tgtEl>
                                      </p:cBhvr>
                                    </p:animEffect>
                                    <p:set>
                                      <p:cBhvr>
                                        <p:cTn id="52" dur="1" fill="hold">
                                          <p:stCondLst>
                                            <p:cond delay="499"/>
                                          </p:stCondLst>
                                        </p:cTn>
                                        <p:tgtEl>
                                          <p:spTgt spid="10"/>
                                        </p:tgtEl>
                                        <p:attrNameLst>
                                          <p:attrName>style.visibility</p:attrName>
                                        </p:attrNameLst>
                                      </p:cBhvr>
                                      <p:to>
                                        <p:strVal val="hidden"/>
                                      </p:to>
                                    </p:set>
                                  </p:childTnLst>
                                </p:cTn>
                              </p:par>
                            </p:childTnLst>
                          </p:cTn>
                        </p:par>
                      </p:childTnLst>
                    </p:cTn>
                  </p:par>
                  <p:par>
                    <p:cTn id="53" fill="hold">
                      <p:stCondLst>
                        <p:cond delay="indefinite"/>
                      </p:stCondLst>
                      <p:childTnLst>
                        <p:par>
                          <p:cTn id="54" fill="hold">
                            <p:stCondLst>
                              <p:cond delay="0"/>
                            </p:stCondLst>
                            <p:childTnLst>
                              <p:par>
                                <p:cTn id="55" presetID="42" presetClass="path" presetSubtype="0" accel="50000" decel="50000" fill="hold" grpId="1" nodeType="clickEffect">
                                  <p:stCondLst>
                                    <p:cond delay="0"/>
                                  </p:stCondLst>
                                  <p:childTnLst>
                                    <p:animMotion origin="layout" path="M 4.16667E-6 4.07407E-6 L 0.00156 0.12685 " pathEditMode="relative" rAng="0" ptsTypes="AA">
                                      <p:cBhvr>
                                        <p:cTn id="56" dur="2000" fill="hold"/>
                                        <p:tgtEl>
                                          <p:spTgt spid="14"/>
                                        </p:tgtEl>
                                        <p:attrNameLst>
                                          <p:attrName>ppt_x</p:attrName>
                                          <p:attrName>ppt_y</p:attrName>
                                        </p:attrNameLst>
                                      </p:cBhvr>
                                      <p:rCtr x="78" y="6343"/>
                                    </p:animMotion>
                                  </p:childTnLst>
                                </p:cTn>
                              </p:par>
                            </p:childTnLst>
                          </p:cTn>
                        </p:par>
                        <p:par>
                          <p:cTn id="57" fill="hold">
                            <p:stCondLst>
                              <p:cond delay="2000"/>
                            </p:stCondLst>
                            <p:childTnLst>
                              <p:par>
                                <p:cTn id="58" presetID="42" presetClass="entr" presetSubtype="0" fill="hold" grpId="0" nodeType="afterEffect">
                                  <p:stCondLst>
                                    <p:cond delay="0"/>
                                  </p:stCondLst>
                                  <p:childTnLst>
                                    <p:set>
                                      <p:cBhvr>
                                        <p:cTn id="59" dur="1" fill="hold">
                                          <p:stCondLst>
                                            <p:cond delay="0"/>
                                          </p:stCondLst>
                                        </p:cTn>
                                        <p:tgtEl>
                                          <p:spTgt spid="17"/>
                                        </p:tgtEl>
                                        <p:attrNameLst>
                                          <p:attrName>style.visibility</p:attrName>
                                        </p:attrNameLst>
                                      </p:cBhvr>
                                      <p:to>
                                        <p:strVal val="visible"/>
                                      </p:to>
                                    </p:set>
                                    <p:animEffect transition="in" filter="fade">
                                      <p:cBhvr>
                                        <p:cTn id="60" dur="1000"/>
                                        <p:tgtEl>
                                          <p:spTgt spid="17"/>
                                        </p:tgtEl>
                                      </p:cBhvr>
                                    </p:animEffect>
                                    <p:anim calcmode="lin" valueType="num">
                                      <p:cBhvr>
                                        <p:cTn id="61" dur="1000" fill="hold"/>
                                        <p:tgtEl>
                                          <p:spTgt spid="17"/>
                                        </p:tgtEl>
                                        <p:attrNameLst>
                                          <p:attrName>ppt_x</p:attrName>
                                        </p:attrNameLst>
                                      </p:cBhvr>
                                      <p:tavLst>
                                        <p:tav tm="0">
                                          <p:val>
                                            <p:strVal val="#ppt_x"/>
                                          </p:val>
                                        </p:tav>
                                        <p:tav tm="100000">
                                          <p:val>
                                            <p:strVal val="#ppt_x"/>
                                          </p:val>
                                        </p:tav>
                                      </p:tavLst>
                                    </p:anim>
                                    <p:anim calcmode="lin" valueType="num">
                                      <p:cBhvr>
                                        <p:cTn id="62"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nodeType="clickEffect">
                                  <p:stCondLst>
                                    <p:cond delay="0"/>
                                  </p:stCondLst>
                                  <p:childTnLst>
                                    <p:set>
                                      <p:cBhvr>
                                        <p:cTn id="66" dur="1" fill="hold">
                                          <p:stCondLst>
                                            <p:cond delay="0"/>
                                          </p:stCondLst>
                                        </p:cTn>
                                        <p:tgtEl>
                                          <p:spTgt spid="22"/>
                                        </p:tgtEl>
                                        <p:attrNameLst>
                                          <p:attrName>style.visibility</p:attrName>
                                        </p:attrNameLst>
                                      </p:cBhvr>
                                      <p:to>
                                        <p:strVal val="visible"/>
                                      </p:to>
                                    </p:set>
                                    <p:animEffect transition="in" filter="fade">
                                      <p:cBhvr>
                                        <p:cTn id="67" dur="500"/>
                                        <p:tgtEl>
                                          <p:spTgt spid="22"/>
                                        </p:tgtEl>
                                      </p:cBhvr>
                                    </p:animEffect>
                                  </p:childTnLst>
                                </p:cTn>
                              </p:par>
                            </p:childTnLst>
                          </p:cTn>
                        </p:par>
                      </p:childTnLst>
                    </p:cTn>
                  </p:par>
                  <p:par>
                    <p:cTn id="68" fill="hold">
                      <p:stCondLst>
                        <p:cond delay="indefinite"/>
                      </p:stCondLst>
                      <p:childTnLst>
                        <p:par>
                          <p:cTn id="69" fill="hold">
                            <p:stCondLst>
                              <p:cond delay="0"/>
                            </p:stCondLst>
                            <p:childTnLst>
                              <p:par>
                                <p:cTn id="70" presetID="42" presetClass="path" presetSubtype="0" accel="50000" decel="50000" fill="hold" nodeType="clickEffect">
                                  <p:stCondLst>
                                    <p:cond delay="0"/>
                                  </p:stCondLst>
                                  <p:childTnLst>
                                    <p:animMotion origin="layout" path="M -2.70833E-6 -1.85185E-6 L 0.1668 0.00185 " pathEditMode="relative" rAng="0" ptsTypes="AA">
                                      <p:cBhvr>
                                        <p:cTn id="71" dur="2000" fill="hold"/>
                                        <p:tgtEl>
                                          <p:spTgt spid="22"/>
                                        </p:tgtEl>
                                        <p:attrNameLst>
                                          <p:attrName>ppt_x</p:attrName>
                                          <p:attrName>ppt_y</p:attrName>
                                        </p:attrNameLst>
                                      </p:cBhvr>
                                      <p:rCtr x="8346" y="463"/>
                                    </p:animMotion>
                                  </p:childTnLst>
                                </p:cTn>
                              </p:par>
                            </p:childTnLst>
                          </p:cTn>
                        </p:par>
                        <p:par>
                          <p:cTn id="72" fill="hold">
                            <p:stCondLst>
                              <p:cond delay="2000"/>
                            </p:stCondLst>
                            <p:childTnLst>
                              <p:par>
                                <p:cTn id="73" presetID="42" presetClass="path" presetSubtype="0" accel="50000" decel="50000" fill="hold" nodeType="afterEffect">
                                  <p:stCondLst>
                                    <p:cond delay="0"/>
                                  </p:stCondLst>
                                  <p:childTnLst>
                                    <p:animMotion origin="layout" path="M 0.1668 0.00185 L 0.29206 0.00162 " pathEditMode="relative" rAng="0" ptsTypes="AA">
                                      <p:cBhvr>
                                        <p:cTn id="74" dur="2000" fill="hold"/>
                                        <p:tgtEl>
                                          <p:spTgt spid="22"/>
                                        </p:tgtEl>
                                        <p:attrNameLst>
                                          <p:attrName>ppt_x</p:attrName>
                                          <p:attrName>ppt_y</p:attrName>
                                        </p:attrNameLst>
                                      </p:cBhvr>
                                      <p:rCtr x="6263" y="-23"/>
                                    </p:animMotion>
                                  </p:childTnLst>
                                </p:cTn>
                              </p:par>
                            </p:childTnLst>
                          </p:cTn>
                        </p:par>
                        <p:par>
                          <p:cTn id="75" fill="hold">
                            <p:stCondLst>
                              <p:cond delay="4000"/>
                            </p:stCondLst>
                            <p:childTnLst>
                              <p:par>
                                <p:cTn id="76" presetID="42" presetClass="path" presetSubtype="0" accel="50000" decel="50000" fill="hold" nodeType="afterEffect">
                                  <p:stCondLst>
                                    <p:cond delay="0"/>
                                  </p:stCondLst>
                                  <p:childTnLst>
                                    <p:animMotion origin="layout" path="M 0.29206 0.00162 L 0.4306 0.00162 " pathEditMode="relative" rAng="0" ptsTypes="AA">
                                      <p:cBhvr>
                                        <p:cTn id="77" dur="2000" fill="hold"/>
                                        <p:tgtEl>
                                          <p:spTgt spid="22"/>
                                        </p:tgtEl>
                                        <p:attrNameLst>
                                          <p:attrName>ppt_x</p:attrName>
                                          <p:attrName>ppt_y</p:attrName>
                                        </p:attrNameLst>
                                      </p:cBhvr>
                                      <p:rCtr x="6927" y="0"/>
                                    </p:animMotion>
                                  </p:childTnLst>
                                </p:cTn>
                              </p:par>
                            </p:childTnLst>
                          </p:cTn>
                        </p:par>
                        <p:par>
                          <p:cTn id="78" fill="hold">
                            <p:stCondLst>
                              <p:cond delay="6000"/>
                            </p:stCondLst>
                            <p:childTnLst>
                              <p:par>
                                <p:cTn id="79" presetID="42" presetClass="path" presetSubtype="0" accel="50000" decel="50000" fill="hold" nodeType="afterEffect">
                                  <p:stCondLst>
                                    <p:cond delay="0"/>
                                  </p:stCondLst>
                                  <p:childTnLst>
                                    <p:animMotion origin="layout" path="M 0.4306 0.00162 L 0.55873 0.01296 " pathEditMode="relative" rAng="0" ptsTypes="AA">
                                      <p:cBhvr>
                                        <p:cTn id="80" dur="2000" fill="hold"/>
                                        <p:tgtEl>
                                          <p:spTgt spid="22"/>
                                        </p:tgtEl>
                                        <p:attrNameLst>
                                          <p:attrName>ppt_x</p:attrName>
                                          <p:attrName>ppt_y</p:attrName>
                                        </p:attrNameLst>
                                      </p:cBhvr>
                                      <p:rCtr x="6458" y="324"/>
                                    </p:animMotion>
                                  </p:childTnLst>
                                </p:cTn>
                              </p:par>
                            </p:childTnLst>
                          </p:cTn>
                        </p:par>
                        <p:par>
                          <p:cTn id="81" fill="hold">
                            <p:stCondLst>
                              <p:cond delay="8000"/>
                            </p:stCondLst>
                            <p:childTnLst>
                              <p:par>
                                <p:cTn id="82" presetID="42" presetClass="path" presetSubtype="0" accel="50000" decel="50000" fill="hold" nodeType="afterEffect">
                                  <p:stCondLst>
                                    <p:cond delay="0"/>
                                  </p:stCondLst>
                                  <p:childTnLst>
                                    <p:animMotion origin="layout" path="M 0.55872 0.01296 L 0.69558 0.00185 " pathEditMode="relative" rAng="0" ptsTypes="AA">
                                      <p:cBhvr>
                                        <p:cTn id="83" dur="2000" fill="hold"/>
                                        <p:tgtEl>
                                          <p:spTgt spid="22"/>
                                        </p:tgtEl>
                                        <p:attrNameLst>
                                          <p:attrName>ppt_x</p:attrName>
                                          <p:attrName>ppt_y</p:attrName>
                                        </p:attrNameLst>
                                      </p:cBhvr>
                                      <p:rCtr x="7305" y="93"/>
                                    </p:animMotion>
                                  </p:childTnLst>
                                </p:cTn>
                              </p:par>
                            </p:childTnLst>
                          </p:cTn>
                        </p:par>
                      </p:childTnLst>
                    </p:cTn>
                  </p:par>
                  <p:par>
                    <p:cTn id="84" fill="hold">
                      <p:stCondLst>
                        <p:cond delay="indefinite"/>
                      </p:stCondLst>
                      <p:childTnLst>
                        <p:par>
                          <p:cTn id="85" fill="hold">
                            <p:stCondLst>
                              <p:cond delay="0"/>
                            </p:stCondLst>
                            <p:childTnLst>
                              <p:par>
                                <p:cTn id="86" presetID="22" presetClass="entr" presetSubtype="8" fill="hold" grpId="0" nodeType="clickEffect">
                                  <p:stCondLst>
                                    <p:cond delay="0"/>
                                  </p:stCondLst>
                                  <p:childTnLst>
                                    <p:set>
                                      <p:cBhvr>
                                        <p:cTn id="87" dur="1" fill="hold">
                                          <p:stCondLst>
                                            <p:cond delay="0"/>
                                          </p:stCondLst>
                                        </p:cTn>
                                        <p:tgtEl>
                                          <p:spTgt spid="20"/>
                                        </p:tgtEl>
                                        <p:attrNameLst>
                                          <p:attrName>style.visibility</p:attrName>
                                        </p:attrNameLst>
                                      </p:cBhvr>
                                      <p:to>
                                        <p:strVal val="visible"/>
                                      </p:to>
                                    </p:set>
                                    <p:animEffect transition="in" filter="wipe(left)">
                                      <p:cBhvr>
                                        <p:cTn id="88" dur="500"/>
                                        <p:tgtEl>
                                          <p:spTgt spid="20"/>
                                        </p:tgtEl>
                                      </p:cBhvr>
                                    </p:animEffect>
                                  </p:childTnLst>
                                </p:cTn>
                              </p:par>
                            </p:childTnLst>
                          </p:cTn>
                        </p:par>
                        <p:par>
                          <p:cTn id="89" fill="hold">
                            <p:stCondLst>
                              <p:cond delay="500"/>
                            </p:stCondLst>
                            <p:childTnLst>
                              <p:par>
                                <p:cTn id="90" presetID="1" presetClass="entr" presetSubtype="0" fill="hold" grpId="0" nodeType="afterEffect">
                                  <p:stCondLst>
                                    <p:cond delay="0"/>
                                  </p:stCondLst>
                                  <p:childTnLst>
                                    <p:set>
                                      <p:cBhvr>
                                        <p:cTn id="91" dur="1" fill="hold">
                                          <p:stCondLst>
                                            <p:cond delay="0"/>
                                          </p:stCondLst>
                                        </p:cTn>
                                        <p:tgtEl>
                                          <p:spTgt spid="21"/>
                                        </p:tgtEl>
                                        <p:attrNameLst>
                                          <p:attrName>style.visibility</p:attrName>
                                        </p:attrNameLst>
                                      </p:cBhvr>
                                      <p:to>
                                        <p:strVal val="visible"/>
                                      </p:to>
                                    </p:set>
                                  </p:childTnLst>
                                </p:cTn>
                              </p:par>
                            </p:childTnLst>
                          </p:cTn>
                        </p:par>
                      </p:childTnLst>
                    </p:cTn>
                  </p:par>
                  <p:par>
                    <p:cTn id="92" fill="hold">
                      <p:stCondLst>
                        <p:cond delay="indefinite"/>
                      </p:stCondLst>
                      <p:childTnLst>
                        <p:par>
                          <p:cTn id="93" fill="hold">
                            <p:stCondLst>
                              <p:cond delay="0"/>
                            </p:stCondLst>
                            <p:childTnLst>
                              <p:par>
                                <p:cTn id="94" presetID="1" presetClass="exit" presetSubtype="0" fill="hold" nodeType="clickEffect">
                                  <p:stCondLst>
                                    <p:cond delay="0"/>
                                  </p:stCondLst>
                                  <p:childTnLst>
                                    <p:set>
                                      <p:cBhvr>
                                        <p:cTn id="95" dur="1" fill="hold">
                                          <p:stCondLst>
                                            <p:cond delay="0"/>
                                          </p:stCondLst>
                                        </p:cTn>
                                        <p:tgtEl>
                                          <p:spTgt spid="22"/>
                                        </p:tgtEl>
                                        <p:attrNameLst>
                                          <p:attrName>style.visibility</p:attrName>
                                        </p:attrNameLst>
                                      </p:cBhvr>
                                      <p:to>
                                        <p:strVal val="hidden"/>
                                      </p:to>
                                    </p:set>
                                  </p:childTnLst>
                                </p:cTn>
                              </p:par>
                            </p:childTnLst>
                          </p:cTn>
                        </p:par>
                      </p:childTnLst>
                    </p:cTn>
                  </p:par>
                  <p:par>
                    <p:cTn id="96" fill="hold">
                      <p:stCondLst>
                        <p:cond delay="indefinite"/>
                      </p:stCondLst>
                      <p:childTnLst>
                        <p:par>
                          <p:cTn id="97" fill="hold">
                            <p:stCondLst>
                              <p:cond delay="0"/>
                            </p:stCondLst>
                            <p:childTnLst>
                              <p:par>
                                <p:cTn id="98" presetID="1" presetClass="exit" presetSubtype="0" fill="hold" grpId="1" nodeType="clickEffect">
                                  <p:stCondLst>
                                    <p:cond delay="0"/>
                                  </p:stCondLst>
                                  <p:childTnLst>
                                    <p:set>
                                      <p:cBhvr>
                                        <p:cTn id="99" dur="1" fill="hold">
                                          <p:stCondLst>
                                            <p:cond delay="0"/>
                                          </p:stCondLst>
                                        </p:cTn>
                                        <p:tgtEl>
                                          <p:spTgt spid="21"/>
                                        </p:tgtEl>
                                        <p:attrNameLst>
                                          <p:attrName>style.visibility</p:attrName>
                                        </p:attrNameLst>
                                      </p:cBhvr>
                                      <p:to>
                                        <p:strVal val="hidden"/>
                                      </p:to>
                                    </p:set>
                                  </p:childTnLst>
                                </p:cTn>
                              </p:par>
                            </p:childTnLst>
                          </p:cTn>
                        </p:par>
                      </p:childTnLst>
                    </p:cTn>
                  </p:par>
                  <p:par>
                    <p:cTn id="100" fill="hold">
                      <p:stCondLst>
                        <p:cond delay="indefinite"/>
                      </p:stCondLst>
                      <p:childTnLst>
                        <p:par>
                          <p:cTn id="101" fill="hold">
                            <p:stCondLst>
                              <p:cond delay="0"/>
                            </p:stCondLst>
                            <p:childTnLst>
                              <p:par>
                                <p:cTn id="102" presetID="10" presetClass="exit" presetSubtype="0" fill="hold" grpId="1" nodeType="clickEffect">
                                  <p:stCondLst>
                                    <p:cond delay="0"/>
                                  </p:stCondLst>
                                  <p:childTnLst>
                                    <p:animEffect transition="out" filter="fade">
                                      <p:cBhvr>
                                        <p:cTn id="103" dur="500"/>
                                        <p:tgtEl>
                                          <p:spTgt spid="17"/>
                                        </p:tgtEl>
                                      </p:cBhvr>
                                    </p:animEffect>
                                    <p:set>
                                      <p:cBhvr>
                                        <p:cTn id="104" dur="1" fill="hold">
                                          <p:stCondLst>
                                            <p:cond delay="499"/>
                                          </p:stCondLst>
                                        </p:cTn>
                                        <p:tgtEl>
                                          <p:spTgt spid="17"/>
                                        </p:tgtEl>
                                        <p:attrNameLst>
                                          <p:attrName>style.visibility</p:attrName>
                                        </p:attrNameLst>
                                      </p:cBhvr>
                                      <p:to>
                                        <p:strVal val="hidden"/>
                                      </p:to>
                                    </p:set>
                                  </p:childTnLst>
                                </p:cTn>
                              </p:par>
                            </p:childTnLst>
                          </p:cTn>
                        </p:par>
                      </p:childTnLst>
                    </p:cTn>
                  </p:par>
                  <p:par>
                    <p:cTn id="105" fill="hold">
                      <p:stCondLst>
                        <p:cond delay="indefinite"/>
                      </p:stCondLst>
                      <p:childTnLst>
                        <p:par>
                          <p:cTn id="106" fill="hold">
                            <p:stCondLst>
                              <p:cond delay="0"/>
                            </p:stCondLst>
                            <p:childTnLst>
                              <p:par>
                                <p:cTn id="107" presetID="42" presetClass="path" presetSubtype="0" accel="50000" decel="50000" fill="hold" grpId="2" nodeType="clickEffect">
                                  <p:stCondLst>
                                    <p:cond delay="0"/>
                                  </p:stCondLst>
                                  <p:childTnLst>
                                    <p:animMotion origin="layout" path="M 0.00156 0.12686 L 4.16667E-6 0.25 " pathEditMode="relative" rAng="0" ptsTypes="AA">
                                      <p:cBhvr>
                                        <p:cTn id="108" dur="2000" fill="hold"/>
                                        <p:tgtEl>
                                          <p:spTgt spid="14"/>
                                        </p:tgtEl>
                                        <p:attrNameLst>
                                          <p:attrName>ppt_x</p:attrName>
                                          <p:attrName>ppt_y</p:attrName>
                                        </p:attrNameLst>
                                      </p:cBhvr>
                                      <p:rCtr x="78" y="6875"/>
                                    </p:animMotion>
                                  </p:childTnLst>
                                </p:cTn>
                              </p:par>
                            </p:childTnLst>
                          </p:cTn>
                        </p:par>
                        <p:par>
                          <p:cTn id="109" fill="hold">
                            <p:stCondLst>
                              <p:cond delay="2000"/>
                            </p:stCondLst>
                            <p:childTnLst>
                              <p:par>
                                <p:cTn id="110" presetID="42" presetClass="entr" presetSubtype="0" fill="hold" grpId="0" nodeType="afterEffect">
                                  <p:stCondLst>
                                    <p:cond delay="0"/>
                                  </p:stCondLst>
                                  <p:childTnLst>
                                    <p:set>
                                      <p:cBhvr>
                                        <p:cTn id="111" dur="1" fill="hold">
                                          <p:stCondLst>
                                            <p:cond delay="0"/>
                                          </p:stCondLst>
                                        </p:cTn>
                                        <p:tgtEl>
                                          <p:spTgt spid="18"/>
                                        </p:tgtEl>
                                        <p:attrNameLst>
                                          <p:attrName>style.visibility</p:attrName>
                                        </p:attrNameLst>
                                      </p:cBhvr>
                                      <p:to>
                                        <p:strVal val="visible"/>
                                      </p:to>
                                    </p:set>
                                    <p:animEffect transition="in" filter="fade">
                                      <p:cBhvr>
                                        <p:cTn id="112" dur="1000"/>
                                        <p:tgtEl>
                                          <p:spTgt spid="18"/>
                                        </p:tgtEl>
                                      </p:cBhvr>
                                    </p:animEffect>
                                    <p:anim calcmode="lin" valueType="num">
                                      <p:cBhvr>
                                        <p:cTn id="113" dur="1000" fill="hold"/>
                                        <p:tgtEl>
                                          <p:spTgt spid="18"/>
                                        </p:tgtEl>
                                        <p:attrNameLst>
                                          <p:attrName>ppt_x</p:attrName>
                                        </p:attrNameLst>
                                      </p:cBhvr>
                                      <p:tavLst>
                                        <p:tav tm="0">
                                          <p:val>
                                            <p:strVal val="#ppt_x"/>
                                          </p:val>
                                        </p:tav>
                                        <p:tav tm="100000">
                                          <p:val>
                                            <p:strVal val="#ppt_x"/>
                                          </p:val>
                                        </p:tav>
                                      </p:tavLst>
                                    </p:anim>
                                    <p:anim calcmode="lin" valueType="num">
                                      <p:cBhvr>
                                        <p:cTn id="114"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nodeType="clickEffect">
                                  <p:stCondLst>
                                    <p:cond delay="0"/>
                                  </p:stCondLst>
                                  <p:childTnLst>
                                    <p:set>
                                      <p:cBhvr>
                                        <p:cTn id="118" dur="1" fill="hold">
                                          <p:stCondLst>
                                            <p:cond delay="0"/>
                                          </p:stCondLst>
                                        </p:cTn>
                                        <p:tgtEl>
                                          <p:spTgt spid="23"/>
                                        </p:tgtEl>
                                        <p:attrNameLst>
                                          <p:attrName>style.visibility</p:attrName>
                                        </p:attrNameLst>
                                      </p:cBhvr>
                                      <p:to>
                                        <p:strVal val="visible"/>
                                      </p:to>
                                    </p:set>
                                    <p:animEffect transition="in" filter="fade">
                                      <p:cBhvr>
                                        <p:cTn id="119" dur="500"/>
                                        <p:tgtEl>
                                          <p:spTgt spid="23"/>
                                        </p:tgtEl>
                                      </p:cBhvr>
                                    </p:animEffect>
                                  </p:childTnLst>
                                </p:cTn>
                              </p:par>
                            </p:childTnLst>
                          </p:cTn>
                        </p:par>
                        <p:par>
                          <p:cTn id="120" fill="hold">
                            <p:stCondLst>
                              <p:cond delay="500"/>
                            </p:stCondLst>
                            <p:childTnLst>
                              <p:par>
                                <p:cTn id="121" presetID="42" presetClass="path" presetSubtype="0" accel="50000" decel="50000" fill="hold" nodeType="afterEffect">
                                  <p:stCondLst>
                                    <p:cond delay="0"/>
                                  </p:stCondLst>
                                  <p:childTnLst>
                                    <p:animMotion origin="layout" path="M -1.875E-6 -4.81481E-6 L 0.16679 0.00185 " pathEditMode="relative" rAng="0" ptsTypes="AA">
                                      <p:cBhvr>
                                        <p:cTn id="122" dur="2000" fill="hold"/>
                                        <p:tgtEl>
                                          <p:spTgt spid="23"/>
                                        </p:tgtEl>
                                        <p:attrNameLst>
                                          <p:attrName>ppt_x</p:attrName>
                                          <p:attrName>ppt_y</p:attrName>
                                        </p:attrNameLst>
                                      </p:cBhvr>
                                      <p:rCtr x="8451" y="602"/>
                                    </p:animMotion>
                                  </p:childTnLst>
                                </p:cTn>
                              </p:par>
                            </p:childTnLst>
                          </p:cTn>
                        </p:par>
                        <p:par>
                          <p:cTn id="123" fill="hold">
                            <p:stCondLst>
                              <p:cond delay="2500"/>
                            </p:stCondLst>
                            <p:childTnLst>
                              <p:par>
                                <p:cTn id="124" presetID="42" presetClass="path" presetSubtype="0" accel="50000" decel="50000" fill="hold" nodeType="afterEffect">
                                  <p:stCondLst>
                                    <p:cond delay="0"/>
                                  </p:stCondLst>
                                  <p:childTnLst>
                                    <p:animMotion origin="layout" path="M 0.1668 0.00186 L 0.29206 0.00163 " pathEditMode="relative" rAng="0" ptsTypes="AA">
                                      <p:cBhvr>
                                        <p:cTn id="125" dur="2000" fill="hold"/>
                                        <p:tgtEl>
                                          <p:spTgt spid="23"/>
                                        </p:tgtEl>
                                        <p:attrNameLst>
                                          <p:attrName>ppt_x</p:attrName>
                                          <p:attrName>ppt_y</p:attrName>
                                        </p:attrNameLst>
                                      </p:cBhvr>
                                      <p:rCtr x="6263" y="-23"/>
                                    </p:animMotion>
                                  </p:childTnLst>
                                </p:cTn>
                              </p:par>
                            </p:childTnLst>
                          </p:cTn>
                        </p:par>
                        <p:par>
                          <p:cTn id="126" fill="hold">
                            <p:stCondLst>
                              <p:cond delay="4500"/>
                            </p:stCondLst>
                            <p:childTnLst>
                              <p:par>
                                <p:cTn id="127" presetID="42" presetClass="path" presetSubtype="0" accel="50000" decel="50000" fill="hold" nodeType="afterEffect">
                                  <p:stCondLst>
                                    <p:cond delay="0"/>
                                  </p:stCondLst>
                                  <p:childTnLst>
                                    <p:animMotion origin="layout" path="M 0.29206 0.00163 L 0.4306 0.00163 " pathEditMode="relative" rAng="0" ptsTypes="AA">
                                      <p:cBhvr>
                                        <p:cTn id="128" dur="2000" fill="hold"/>
                                        <p:tgtEl>
                                          <p:spTgt spid="23"/>
                                        </p:tgtEl>
                                        <p:attrNameLst>
                                          <p:attrName>ppt_x</p:attrName>
                                          <p:attrName>ppt_y</p:attrName>
                                        </p:attrNameLst>
                                      </p:cBhvr>
                                      <p:rCtr x="6927" y="0"/>
                                    </p:animMotion>
                                  </p:childTnLst>
                                </p:cTn>
                              </p:par>
                            </p:childTnLst>
                          </p:cTn>
                        </p:par>
                      </p:childTnLst>
                    </p:cTn>
                  </p:par>
                  <p:par>
                    <p:cTn id="129" fill="hold">
                      <p:stCondLst>
                        <p:cond delay="indefinite"/>
                      </p:stCondLst>
                      <p:childTnLst>
                        <p:par>
                          <p:cTn id="130" fill="hold">
                            <p:stCondLst>
                              <p:cond delay="0"/>
                            </p:stCondLst>
                            <p:childTnLst>
                              <p:par>
                                <p:cTn id="131" presetID="42" presetClass="path" presetSubtype="0" accel="50000" decel="50000" fill="hold" nodeType="clickEffect">
                                  <p:stCondLst>
                                    <p:cond delay="0"/>
                                  </p:stCondLst>
                                  <p:childTnLst>
                                    <p:animMotion origin="layout" path="M 0.4306 0.00163 L 0.57044 0.02038 " pathEditMode="relative" rAng="0" ptsTypes="AA">
                                      <p:cBhvr>
                                        <p:cTn id="132" dur="2000" fill="hold"/>
                                        <p:tgtEl>
                                          <p:spTgt spid="23"/>
                                        </p:tgtEl>
                                        <p:attrNameLst>
                                          <p:attrName>ppt_x</p:attrName>
                                          <p:attrName>ppt_y</p:attrName>
                                        </p:attrNameLst>
                                      </p:cBhvr>
                                      <p:rCtr x="6992" y="926"/>
                                    </p:animMotion>
                                  </p:childTnLst>
                                </p:cTn>
                              </p:par>
                            </p:childTnLst>
                          </p:cTn>
                        </p:par>
                      </p:childTnLst>
                    </p:cTn>
                  </p:par>
                  <p:par>
                    <p:cTn id="133" fill="hold">
                      <p:stCondLst>
                        <p:cond delay="indefinite"/>
                      </p:stCondLst>
                      <p:childTnLst>
                        <p:par>
                          <p:cTn id="134" fill="hold">
                            <p:stCondLst>
                              <p:cond delay="0"/>
                            </p:stCondLst>
                            <p:childTnLst>
                              <p:par>
                                <p:cTn id="135" presetID="1" presetClass="exit" presetSubtype="0" fill="hold" nodeType="clickEffect">
                                  <p:stCondLst>
                                    <p:cond delay="0"/>
                                  </p:stCondLst>
                                  <p:childTnLst>
                                    <p:set>
                                      <p:cBhvr>
                                        <p:cTn id="136" dur="1" fill="hold">
                                          <p:stCondLst>
                                            <p:cond delay="0"/>
                                          </p:stCondLst>
                                        </p:cTn>
                                        <p:tgtEl>
                                          <p:spTgt spid="23"/>
                                        </p:tgtEl>
                                        <p:attrNameLst>
                                          <p:attrName>style.visibility</p:attrName>
                                        </p:attrNameLst>
                                      </p:cBhvr>
                                      <p:to>
                                        <p:strVal val="hidden"/>
                                      </p:to>
                                    </p:set>
                                  </p:childTnLst>
                                </p:cTn>
                              </p:par>
                            </p:childTnLst>
                          </p:cTn>
                        </p:par>
                      </p:childTnLst>
                    </p:cTn>
                  </p:par>
                  <p:par>
                    <p:cTn id="137" fill="hold">
                      <p:stCondLst>
                        <p:cond delay="indefinite"/>
                      </p:stCondLst>
                      <p:childTnLst>
                        <p:par>
                          <p:cTn id="138" fill="hold">
                            <p:stCondLst>
                              <p:cond delay="0"/>
                            </p:stCondLst>
                            <p:childTnLst>
                              <p:par>
                                <p:cTn id="139" presetID="22" presetClass="entr" presetSubtype="8" fill="hold" grpId="0" nodeType="clickEffect">
                                  <p:stCondLst>
                                    <p:cond delay="0"/>
                                  </p:stCondLst>
                                  <p:childTnLst>
                                    <p:set>
                                      <p:cBhvr>
                                        <p:cTn id="140" dur="1" fill="hold">
                                          <p:stCondLst>
                                            <p:cond delay="0"/>
                                          </p:stCondLst>
                                        </p:cTn>
                                        <p:tgtEl>
                                          <p:spTgt spid="24"/>
                                        </p:tgtEl>
                                        <p:attrNameLst>
                                          <p:attrName>style.visibility</p:attrName>
                                        </p:attrNameLst>
                                      </p:cBhvr>
                                      <p:to>
                                        <p:strVal val="visible"/>
                                      </p:to>
                                    </p:set>
                                    <p:animEffect transition="in" filter="wipe(left)">
                                      <p:cBhvr>
                                        <p:cTn id="141" dur="500"/>
                                        <p:tgtEl>
                                          <p:spTgt spid="24"/>
                                        </p:tgtEl>
                                      </p:cBhvr>
                                    </p:animEffect>
                                  </p:childTnLst>
                                </p:cTn>
                              </p:par>
                            </p:childTnLst>
                          </p:cTn>
                        </p:par>
                      </p:childTnLst>
                    </p:cTn>
                  </p:par>
                  <p:par>
                    <p:cTn id="142" fill="hold">
                      <p:stCondLst>
                        <p:cond delay="indefinite"/>
                      </p:stCondLst>
                      <p:childTnLst>
                        <p:par>
                          <p:cTn id="143" fill="hold">
                            <p:stCondLst>
                              <p:cond delay="0"/>
                            </p:stCondLst>
                            <p:childTnLst>
                              <p:par>
                                <p:cTn id="144" presetID="1" presetClass="entr" presetSubtype="0" fill="hold" grpId="0" nodeType="clickEffect">
                                  <p:stCondLst>
                                    <p:cond delay="0"/>
                                  </p:stCondLst>
                                  <p:childTnLst>
                                    <p:set>
                                      <p:cBhvr>
                                        <p:cTn id="145"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4" grpId="0" animBg="1"/>
      <p:bldP spid="10" grpId="0"/>
      <p:bldP spid="10" grpId="1"/>
      <p:bldP spid="17" grpId="0"/>
      <p:bldP spid="17" grpId="1"/>
      <p:bldP spid="14" grpId="0" animBg="1"/>
      <p:bldP spid="14" grpId="1" animBg="1"/>
      <p:bldP spid="14" grpId="2" animBg="1"/>
      <p:bldP spid="16" grpId="0"/>
      <p:bldP spid="16" grpId="1"/>
      <p:bldP spid="21" grpId="0" animBg="1"/>
      <p:bldP spid="21" grpId="1" animBg="1"/>
      <p:bldP spid="18" grpId="0"/>
      <p:bldP spid="25"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ARTICULATE_DESIGN_ID_OFFICE THEME" val="wsuiHeVS"/>
  <p:tag name="ARTICULATE_DESIGN_ID_1_OFFICE THEME" val="gcpX7HGJ"/>
  <p:tag name="ARTICULATE_SLIDE_COUNT" val="342"/>
  <p:tag name="ARTICULATE_PROJECT_OPEN" val="0"/>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2C9AB73789C774380AE96823B994B1F" ma:contentTypeVersion="5" ma:contentTypeDescription="Create a new document." ma:contentTypeScope="" ma:versionID="4be106dc3202de5e4496874d55a856e8">
  <xsd:schema xmlns:xsd="http://www.w3.org/2001/XMLSchema" xmlns:xs="http://www.w3.org/2001/XMLSchema" xmlns:p="http://schemas.microsoft.com/office/2006/metadata/properties" xmlns:ns3="08c46148-381b-4d1a-baf8-844283e29102" xmlns:ns4="e9f51e2d-9904-48f9-8735-56e0a4e7bd78" targetNamespace="http://schemas.microsoft.com/office/2006/metadata/properties" ma:root="true" ma:fieldsID="70c67e75f931f45feb33908ab6cb03fa" ns3:_="" ns4:_="">
    <xsd:import namespace="08c46148-381b-4d1a-baf8-844283e29102"/>
    <xsd:import namespace="e9f51e2d-9904-48f9-8735-56e0a4e7bd78"/>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8c46148-381b-4d1a-baf8-844283e2910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9f51e2d-9904-48f9-8735-56e0a4e7bd78"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E573E1F-6800-4A33-9F09-CA26B3557896}">
  <ds:schemaRefs>
    <ds:schemaRef ds:uri="http://schemas.microsoft.com/office/infopath/2007/PartnerControls"/>
    <ds:schemaRef ds:uri="http://purl.org/dc/terms/"/>
    <ds:schemaRef ds:uri="http://schemas.microsoft.com/office/2006/metadata/properties"/>
    <ds:schemaRef ds:uri="08c46148-381b-4d1a-baf8-844283e29102"/>
    <ds:schemaRef ds:uri="http://www.w3.org/XML/1998/namespace"/>
    <ds:schemaRef ds:uri="http://schemas.microsoft.com/office/2006/documentManagement/types"/>
    <ds:schemaRef ds:uri="http://purl.org/dc/dcmitype/"/>
    <ds:schemaRef ds:uri="http://schemas.openxmlformats.org/package/2006/metadata/core-properties"/>
    <ds:schemaRef ds:uri="e9f51e2d-9904-48f9-8735-56e0a4e7bd78"/>
    <ds:schemaRef ds:uri="http://purl.org/dc/elements/1.1/"/>
  </ds:schemaRefs>
</ds:datastoreItem>
</file>

<file path=customXml/itemProps2.xml><?xml version="1.0" encoding="utf-8"?>
<ds:datastoreItem xmlns:ds="http://schemas.openxmlformats.org/officeDocument/2006/customXml" ds:itemID="{A28B0E39-C4C1-48C0-9B0B-E06D5316DFD8}">
  <ds:schemaRefs>
    <ds:schemaRef ds:uri="08c46148-381b-4d1a-baf8-844283e29102"/>
    <ds:schemaRef ds:uri="e9f51e2d-9904-48f9-8735-56e0a4e7bd78"/>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9A0EC4C9-AD7E-4B90-AFC3-EF8E949339F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587</TotalTime>
  <Words>558</Words>
  <Application>Microsoft Office PowerPoint</Application>
  <PresentationFormat>Widescreen</PresentationFormat>
  <Paragraphs>76</Paragraphs>
  <Slides>4</Slides>
  <Notes>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vt:i4>
      </vt:variant>
    </vt:vector>
  </HeadingPairs>
  <TitlesOfParts>
    <vt:vector size="9" baseType="lpstr">
      <vt:lpstr>Arial</vt:lpstr>
      <vt:lpstr>Calibri</vt:lpstr>
      <vt:lpstr>Calibri Light</vt:lpstr>
      <vt:lpstr>Poppins</vt:lpstr>
      <vt:lpstr>1_Office Theme</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Rita Abou Nasr</dc:creator>
  <cp:lastModifiedBy>Rania Khalil</cp:lastModifiedBy>
  <cp:revision>122</cp:revision>
  <dcterms:created xsi:type="dcterms:W3CDTF">2021-01-11T14:44:49Z</dcterms:created>
  <dcterms:modified xsi:type="dcterms:W3CDTF">2021-10-15T07:26:16Z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4C9C4EFE-3E9E-4C7C-A7CC-D0B2AF10668C</vt:lpwstr>
  </property>
  <property fmtid="{D5CDD505-2E9C-101B-9397-08002B2CF9AE}" pid="3" name="ArticulatePath">
    <vt:lpwstr>E.G2.U1.L1 _Slide 1__48</vt:lpwstr>
  </property>
  <property fmtid="{D5CDD505-2E9C-101B-9397-08002B2CF9AE}" pid="4" name="ContentTypeId">
    <vt:lpwstr>0x010100B2C9AB73789C774380AE96823B994B1F</vt:lpwstr>
  </property>
</Properties>
</file>