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466" r:id="rId2"/>
    <p:sldId id="468" r:id="rId3"/>
    <p:sldId id="470" r:id="rId4"/>
    <p:sldId id="473" r:id="rId5"/>
    <p:sldId id="474" r:id="rId6"/>
    <p:sldId id="47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na Aridi" initials="RA" lastIdx="4" clrIdx="0">
    <p:extLst>
      <p:ext uri="{19B8F6BF-5375-455C-9EA6-DF929625EA0E}">
        <p15:presenceInfo xmlns:p15="http://schemas.microsoft.com/office/powerpoint/2012/main" userId="S::Rana.Aridi@qitabi.org::bc0141a6-272a-4f52-8dab-89dc569c7517" providerId="AD"/>
      </p:ext>
    </p:extLst>
  </p:cmAuthor>
  <p:cmAuthor id="2" name="Rana Aridi" initials="" lastIdx="2" clrIdx="1"/>
  <p:cmAuthor id="3" name="Sara Kassab" initials="SK" lastIdx="5" clrIdx="2">
    <p:extLst>
      <p:ext uri="{19B8F6BF-5375-455C-9EA6-DF929625EA0E}">
        <p15:presenceInfo xmlns:p15="http://schemas.microsoft.com/office/powerpoint/2012/main" userId="S::Sara.Kassab@qitabi.org::ca60c3b0-9343-4f68-bdbe-1b892f45baad" providerId="AD"/>
      </p:ext>
    </p:extLst>
  </p:cmAuthor>
  <p:cmAuthor id="4" name="Rita Kassar" initials="RK" lastIdx="1" clrIdx="3">
    <p:extLst>
      <p:ext uri="{19B8F6BF-5375-455C-9EA6-DF929625EA0E}">
        <p15:presenceInfo xmlns:p15="http://schemas.microsoft.com/office/powerpoint/2012/main" userId="S::Rita.Kassar@qitabi.org::5460e9e5-99ec-4736-9ceb-a64d783278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45844" autoAdjust="0"/>
  </p:normalViewPr>
  <p:slideViewPr>
    <p:cSldViewPr snapToGrid="0">
      <p:cViewPr varScale="1">
        <p:scale>
          <a:sx n="52" d="100"/>
          <a:sy n="52" d="100"/>
        </p:scale>
        <p:origin x="287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65DC4-3D6E-4288-A659-71C2CB028D50}" type="datetimeFigureOut">
              <a:rPr lang="en-US" smtClean="0"/>
              <a:t>18-Oct-21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7F2723-9251-49E8-8F97-E727F23C7B0E}" type="slidenum">
              <a:rPr lang="en-US" smtClean="0"/>
              <a:t>‹#›</a:t>
            </a:fld>
            <a:endParaRPr lang="en-US"/>
          </a:p>
        </p:txBody>
      </p:sp>
    </p:spTree>
    <p:extLst>
      <p:ext uri="{BB962C8B-B14F-4D97-AF65-F5344CB8AC3E}">
        <p14:creationId xmlns:p14="http://schemas.microsoft.com/office/powerpoint/2010/main" val="3964690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b="1" dirty="0">
                <a:latin typeface="Comic Sans MS" panose="030F0702030302020204" pitchFamily="66" charset="0"/>
              </a:rPr>
              <a:t>Narration/VO: </a:t>
            </a:r>
            <a:r>
              <a:rPr lang="en-US" dirty="0">
                <a:latin typeface="Comic Sans MS" panose="030F0702030302020204" pitchFamily="66" charset="0"/>
              </a:rPr>
              <a:t>Listen to each sentence and think about what will happen next. Remember to focus on the clue in the sentence that will guide you make the best guess as we did before: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dirty="0">
              <a:latin typeface="Comic Sans MS" panose="030F0702030302020204" pitchFamily="66" charset="0"/>
            </a:endParaRPr>
          </a:p>
          <a:p>
            <a:pPr marL="0" lvl="0" indent="0" algn="l" rtl="0">
              <a:spcBef>
                <a:spcPts val="0"/>
              </a:spcBef>
              <a:spcAft>
                <a:spcPts val="0"/>
              </a:spcAft>
              <a:buClr>
                <a:schemeClr val="dk1"/>
              </a:buClr>
              <a:buSzPts val="1200"/>
              <a:buFont typeface="Calibri"/>
              <a:buNone/>
            </a:pPr>
            <a:r>
              <a:rPr lang="en-US" dirty="0">
                <a:latin typeface="Comic Sans MS" panose="030F0702030302020204" pitchFamily="66" charset="0"/>
              </a:rPr>
              <a:t>“The farmer gathers the carrots and sees a hungry rabbit.”</a:t>
            </a:r>
          </a:p>
          <a:p>
            <a:pPr marL="0" lvl="0" indent="0" algn="l" rtl="0">
              <a:spcBef>
                <a:spcPts val="0"/>
              </a:spcBef>
              <a:spcAft>
                <a:spcPts val="0"/>
              </a:spcAft>
              <a:buClr>
                <a:schemeClr val="dk1"/>
              </a:buClr>
              <a:buSzPts val="1200"/>
              <a:buFont typeface="Calibri"/>
              <a:buNone/>
            </a:pPr>
            <a:endParaRPr lang="en-US" dirty="0">
              <a:latin typeface="Comic Sans MS" panose="030F0702030302020204" pitchFamily="66" charset="0"/>
            </a:endParaRPr>
          </a:p>
          <a:p>
            <a:pPr marL="0" lvl="0" indent="0" algn="l" rtl="0">
              <a:spcBef>
                <a:spcPts val="0"/>
              </a:spcBef>
              <a:spcAft>
                <a:spcPts val="0"/>
              </a:spcAft>
              <a:buClr>
                <a:schemeClr val="dk1"/>
              </a:buClr>
              <a:buSzPts val="1100"/>
              <a:buFont typeface="Arial"/>
              <a:buNone/>
            </a:pPr>
            <a:r>
              <a:rPr lang="en-US" dirty="0">
                <a:latin typeface="Comic Sans MS" panose="030F0702030302020204" pitchFamily="66" charset="0"/>
              </a:rPr>
              <a:t>What do you think the farmer does next?</a:t>
            </a:r>
          </a:p>
          <a:p>
            <a:pPr marL="457200" lvl="0" indent="-304800" algn="l" rtl="0">
              <a:spcBef>
                <a:spcPts val="0"/>
              </a:spcBef>
              <a:spcAft>
                <a:spcPts val="0"/>
              </a:spcAft>
              <a:buClr>
                <a:schemeClr val="dk1"/>
              </a:buClr>
              <a:buSzPts val="1200"/>
              <a:buFont typeface="Arial" panose="020B0604020202020204" pitchFamily="34" charset="0"/>
              <a:buChar char="•"/>
            </a:pPr>
            <a:r>
              <a:rPr lang="en-US" dirty="0">
                <a:latin typeface="Comic Sans MS" panose="030F0702030302020204" pitchFamily="66" charset="0"/>
              </a:rPr>
              <a:t>The farmer gives the rabbit water.</a:t>
            </a:r>
          </a:p>
          <a:p>
            <a:pPr marL="457200" lvl="0" indent="-304800" algn="l" rtl="0">
              <a:spcBef>
                <a:spcPts val="0"/>
              </a:spcBef>
              <a:spcAft>
                <a:spcPts val="0"/>
              </a:spcAft>
              <a:buClr>
                <a:schemeClr val="dk1"/>
              </a:buClr>
              <a:buSzPts val="1200"/>
              <a:buFont typeface="Arial" panose="020B0604020202020204" pitchFamily="34" charset="0"/>
              <a:buChar char="•"/>
            </a:pPr>
            <a:r>
              <a:rPr lang="en-US" dirty="0">
                <a:latin typeface="Comic Sans MS" panose="030F0702030302020204" pitchFamily="66" charset="0"/>
              </a:rPr>
              <a:t>The farmer leaves the rabbit out in the sun.</a:t>
            </a:r>
          </a:p>
          <a:p>
            <a:pPr marL="457200" lvl="0" indent="-304800" algn="l" rtl="0">
              <a:spcBef>
                <a:spcPts val="0"/>
              </a:spcBef>
              <a:spcAft>
                <a:spcPts val="0"/>
              </a:spcAft>
              <a:buClr>
                <a:schemeClr val="dk1"/>
              </a:buClr>
              <a:buSzPts val="1200"/>
              <a:buFont typeface="Arial" panose="020B0604020202020204" pitchFamily="34" charset="0"/>
              <a:buChar char="•"/>
            </a:pPr>
            <a:r>
              <a:rPr lang="en-US" b="1" dirty="0">
                <a:latin typeface="Comic Sans MS" panose="030F0702030302020204" pitchFamily="66" charset="0"/>
              </a:rPr>
              <a:t>The farmer feeds the rabbit  a carrot.</a:t>
            </a:r>
          </a:p>
          <a:p>
            <a:pPr marL="0" lvl="0" indent="0" algn="l" rtl="0">
              <a:spcBef>
                <a:spcPts val="0"/>
              </a:spcBef>
              <a:spcAft>
                <a:spcPts val="0"/>
              </a:spcAft>
              <a:buClr>
                <a:schemeClr val="dk1"/>
              </a:buClr>
              <a:buSzPts val="1200"/>
              <a:buFont typeface="Calibri"/>
              <a:buNone/>
            </a:pPr>
            <a:endParaRPr lang="en-US" dirty="0">
              <a:latin typeface="Comic Sans MS" panose="030F0702030302020204" pitchFamily="66" charset="0"/>
            </a:endParaRPr>
          </a:p>
          <a:p>
            <a:pPr marL="0" lvl="0" indent="0" algn="l" rtl="0">
              <a:spcBef>
                <a:spcPts val="0"/>
              </a:spcBef>
              <a:spcAft>
                <a:spcPts val="0"/>
              </a:spcAft>
              <a:buClr>
                <a:schemeClr val="dk1"/>
              </a:buClr>
              <a:buSzPts val="1200"/>
              <a:buFont typeface="Calibri"/>
              <a:buNone/>
            </a:pPr>
            <a:r>
              <a:rPr lang="en-US" b="1" dirty="0">
                <a:latin typeface="Comic Sans MS" panose="030F0702030302020204" pitchFamily="66" charset="0"/>
              </a:rPr>
              <a:t>Feedback:</a:t>
            </a:r>
          </a:p>
          <a:p>
            <a:pPr marL="514350" indent="-285750">
              <a:buFont typeface="Arial" panose="020B0604020202020204" pitchFamily="34" charset="0"/>
              <a:buChar char="•"/>
            </a:pPr>
            <a:r>
              <a:rPr lang="en-US" sz="1800" dirty="0">
                <a:effectLst/>
                <a:latin typeface="Segoe UI" panose="020B0502040204020203" pitchFamily="34" charset="0"/>
              </a:rPr>
              <a:t>Incorrect. Animals drink water when they are thirsty. How does the rabbit feel? </a:t>
            </a:r>
            <a:endParaRPr lang="en-US" sz="1800" dirty="0">
              <a:effectLst/>
              <a:latin typeface="Arial" panose="020B0604020202020204" pitchFamily="34" charset="0"/>
            </a:endParaRPr>
          </a:p>
          <a:p>
            <a:pPr marL="514350" indent="-285750">
              <a:buFont typeface="Arial" panose="020B0604020202020204" pitchFamily="34" charset="0"/>
              <a:buChar char="•"/>
            </a:pPr>
            <a:r>
              <a:rPr lang="en-US" sz="1800" dirty="0">
                <a:effectLst/>
                <a:latin typeface="Segoe UI" panose="020B0502040204020203" pitchFamily="34" charset="0"/>
              </a:rPr>
              <a:t>Incorrect. Animals need to stay in the sun when they feel cold. Is the rabbit cold?</a:t>
            </a:r>
            <a:endParaRPr lang="en-US" sz="1800" dirty="0">
              <a:effectLst/>
              <a:latin typeface="Arial" panose="020B0604020202020204" pitchFamily="34" charset="0"/>
            </a:endParaRPr>
          </a:p>
          <a:p>
            <a:pPr marL="514350" indent="-285750">
              <a:buFont typeface="Arial" panose="020B0604020202020204" pitchFamily="34" charset="0"/>
              <a:buChar char="•"/>
            </a:pPr>
            <a:r>
              <a:rPr lang="en-US" sz="1800" b="1" dirty="0">
                <a:effectLst/>
                <a:latin typeface="Segoe UI" panose="020B0502040204020203" pitchFamily="34" charset="0"/>
              </a:rPr>
              <a:t>That’s right! The clue is hungry. So, the rabbit needs to eat because he needs to get energy from food. </a:t>
            </a:r>
            <a:endParaRPr lang="en-US" sz="1800" b="1" dirty="0">
              <a:effectLst/>
              <a:latin typeface="Arial" panose="020B0604020202020204" pitchFamily="34" charset="0"/>
            </a:endParaRPr>
          </a:p>
          <a:p>
            <a:pPr marL="0" lvl="0" indent="0" algn="l" rtl="0">
              <a:spcBef>
                <a:spcPts val="0"/>
              </a:spcBef>
              <a:spcAft>
                <a:spcPts val="0"/>
              </a:spcAft>
              <a:buClr>
                <a:schemeClr val="dk1"/>
              </a:buClr>
              <a:buSzPts val="1200"/>
              <a:buFont typeface="Calibri"/>
              <a:buNone/>
            </a:pPr>
            <a:endParaRPr lang="en-US" b="1" dirty="0">
              <a:latin typeface="Comic Sans MS" panose="030F0702030302020204" pitchFamily="66" charset="0"/>
            </a:endParaRPr>
          </a:p>
        </p:txBody>
      </p:sp>
      <p:sp>
        <p:nvSpPr>
          <p:cNvPr id="274" name="Google Shape;274;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3096502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Narration/VO: </a:t>
            </a:r>
            <a:r>
              <a:rPr lang="en-US">
                <a:latin typeface="Comic Sans MS" panose="030F0702030302020204" pitchFamily="66" charset="0"/>
              </a:rPr>
              <a:t>Let’s try another one. Listen to each sentence and think about which source of energy is needed. Remember to focus on the clue in the sentence that will guide you make the best guess as we did before:</a:t>
            </a:r>
          </a:p>
          <a:p>
            <a:pPr marL="0" lvl="0" indent="0" algn="l" rtl="0">
              <a:spcBef>
                <a:spcPts val="0"/>
              </a:spcBef>
              <a:spcAft>
                <a:spcPts val="0"/>
              </a:spcAft>
              <a:buClr>
                <a:schemeClr val="dk1"/>
              </a:buClr>
              <a:buSzPts val="1100"/>
              <a:buFont typeface="Arial"/>
              <a:buNone/>
            </a:pPr>
            <a:endParaRPr lang="en-US">
              <a:latin typeface="Comic Sans MS" panose="030F0702030302020204" pitchFamily="66" charset="0"/>
            </a:endParaRPr>
          </a:p>
          <a:p>
            <a:pPr marL="0" lvl="0" indent="0" algn="l" rtl="0">
              <a:spcBef>
                <a:spcPts val="0"/>
              </a:spcBef>
              <a:spcAft>
                <a:spcPts val="0"/>
              </a:spcAft>
              <a:buClr>
                <a:schemeClr val="dk1"/>
              </a:buClr>
              <a:buSzPts val="1100"/>
              <a:buFont typeface="Arial"/>
              <a:buNone/>
            </a:pPr>
            <a:r>
              <a:rPr lang="en-US">
                <a:latin typeface="Comic Sans MS" panose="030F0702030302020204" pitchFamily="66" charset="0"/>
              </a:rPr>
              <a:t>“Sara waters her plant inside the house everyday, but the plant is dying.”</a:t>
            </a:r>
          </a:p>
          <a:p>
            <a:pPr marL="0" lvl="0" indent="0" algn="l" rtl="0">
              <a:spcBef>
                <a:spcPts val="0"/>
              </a:spcBef>
              <a:spcAft>
                <a:spcPts val="0"/>
              </a:spcAft>
              <a:buClr>
                <a:schemeClr val="dk1"/>
              </a:buClr>
              <a:buSzPts val="1100"/>
              <a:buFont typeface="Arial"/>
              <a:buNone/>
            </a:pPr>
            <a:endParaRPr lang="en-US">
              <a:latin typeface="Comic Sans MS" panose="030F0702030302020204" pitchFamily="66" charset="0"/>
            </a:endParaRPr>
          </a:p>
          <a:p>
            <a:pPr marL="152400" lvl="0" indent="0" algn="l" rtl="0">
              <a:lnSpc>
                <a:spcPct val="200000"/>
              </a:lnSpc>
              <a:spcBef>
                <a:spcPts val="0"/>
              </a:spcBef>
              <a:spcAft>
                <a:spcPts val="0"/>
              </a:spcAft>
              <a:buNone/>
            </a:pPr>
            <a:r>
              <a:rPr lang="en-US" sz="1200" b="0">
                <a:latin typeface="Comic Sans MS"/>
                <a:ea typeface="Comic Sans MS"/>
                <a:cs typeface="Comic Sans MS"/>
                <a:sym typeface="Comic Sans MS"/>
              </a:rPr>
              <a:t>What do you think Sara does next?</a:t>
            </a:r>
            <a:endParaRPr sz="1200" b="0">
              <a:latin typeface="Comic Sans MS"/>
              <a:ea typeface="Comic Sans MS"/>
              <a:cs typeface="Comic Sans MS"/>
              <a:sym typeface="Comic Sans MS"/>
            </a:endParaRPr>
          </a:p>
          <a:p>
            <a:pPr marL="323850" lvl="0" indent="-171450" algn="l" rtl="0">
              <a:lnSpc>
                <a:spcPct val="200000"/>
              </a:lnSpc>
              <a:spcBef>
                <a:spcPts val="0"/>
              </a:spcBef>
              <a:spcAft>
                <a:spcPts val="0"/>
              </a:spcAft>
              <a:buFont typeface="Arial" panose="020B0604020202020204" pitchFamily="34" charset="0"/>
              <a:buChar char="•"/>
            </a:pPr>
            <a:r>
              <a:rPr lang="en-US" sz="1200" b="1">
                <a:latin typeface="Comic Sans MS"/>
                <a:ea typeface="Comic Sans MS"/>
                <a:cs typeface="Comic Sans MS"/>
                <a:sym typeface="Comic Sans MS"/>
              </a:rPr>
              <a:t>Sara puts it out in the sun. </a:t>
            </a:r>
            <a:endParaRPr sz="1200" b="1">
              <a:latin typeface="Comic Sans MS"/>
              <a:ea typeface="Comic Sans MS"/>
              <a:cs typeface="Comic Sans MS"/>
              <a:sym typeface="Comic Sans MS"/>
            </a:endParaRPr>
          </a:p>
          <a:p>
            <a:pPr marL="323850" lvl="0" indent="-171450" algn="l" rtl="0">
              <a:lnSpc>
                <a:spcPct val="200000"/>
              </a:lnSpc>
              <a:spcBef>
                <a:spcPts val="0"/>
              </a:spcBef>
              <a:spcAft>
                <a:spcPts val="0"/>
              </a:spcAft>
              <a:buFont typeface="Arial" panose="020B0604020202020204" pitchFamily="34" charset="0"/>
              <a:buChar char="•"/>
            </a:pPr>
            <a:r>
              <a:rPr lang="en-US" sz="1200">
                <a:latin typeface="Comic Sans MS"/>
                <a:ea typeface="Comic Sans MS"/>
                <a:cs typeface="Comic Sans MS"/>
                <a:sym typeface="Comic Sans MS"/>
              </a:rPr>
              <a:t>Sara waters it more.</a:t>
            </a:r>
            <a:endParaRPr lang="en-US">
              <a:latin typeface="Comic Sans MS" panose="030F0702030302020204" pitchFamily="66" charset="0"/>
            </a:endParaRPr>
          </a:p>
          <a:p>
            <a:pPr marL="323850" lvl="0" indent="-171450" algn="l" rtl="0">
              <a:lnSpc>
                <a:spcPct val="200000"/>
              </a:lnSpc>
              <a:spcBef>
                <a:spcPts val="0"/>
              </a:spcBef>
              <a:spcAft>
                <a:spcPts val="0"/>
              </a:spcAft>
              <a:buFont typeface="Arial" panose="020B0604020202020204" pitchFamily="34" charset="0"/>
              <a:buChar char="•"/>
            </a:pPr>
            <a:r>
              <a:rPr lang="en-US" sz="1200">
                <a:latin typeface="Comic Sans MS"/>
                <a:ea typeface="Comic Sans MS"/>
                <a:cs typeface="Comic Sans MS"/>
                <a:sym typeface="Comic Sans MS"/>
              </a:rPr>
              <a:t>Sara hides it under a blanket. </a:t>
            </a:r>
          </a:p>
          <a:p>
            <a:pPr marL="323850" lvl="0" indent="-171450" algn="l" rtl="0">
              <a:lnSpc>
                <a:spcPct val="200000"/>
              </a:lnSpc>
              <a:spcBef>
                <a:spcPts val="0"/>
              </a:spcBef>
              <a:spcAft>
                <a:spcPts val="0"/>
              </a:spcAft>
              <a:buFont typeface="Arial" panose="020B0604020202020204" pitchFamily="34" charset="0"/>
              <a:buChar char="•"/>
            </a:pPr>
            <a:endParaRPr lang="en-US" sz="1200">
              <a:latin typeface="Comic Sans MS"/>
              <a:ea typeface="Comic Sans MS"/>
              <a:cs typeface="Comic Sans MS"/>
              <a:sym typeface="Comic Sans MS"/>
            </a:endParaRPr>
          </a:p>
          <a:p>
            <a:pPr marL="152400" lvl="0" indent="0" algn="l" rtl="0">
              <a:lnSpc>
                <a:spcPct val="200000"/>
              </a:lnSpc>
              <a:spcBef>
                <a:spcPts val="0"/>
              </a:spcBef>
              <a:spcAft>
                <a:spcPts val="0"/>
              </a:spcAft>
              <a:buFont typeface="Arial" panose="020B0604020202020204" pitchFamily="34" charset="0"/>
              <a:buNone/>
            </a:pPr>
            <a:r>
              <a:rPr lang="en-US" sz="1200" b="1">
                <a:latin typeface="Comic Sans MS"/>
                <a:ea typeface="Comic Sans MS"/>
                <a:cs typeface="Comic Sans MS"/>
                <a:sym typeface="Comic Sans MS"/>
              </a:rPr>
              <a:t>Feedback:</a:t>
            </a:r>
          </a:p>
          <a:p>
            <a:pPr marL="514350" indent="-285750">
              <a:buFont typeface="Arial" panose="020B0604020202020204" pitchFamily="34" charset="0"/>
              <a:buChar char="•"/>
            </a:pPr>
            <a:r>
              <a:rPr lang="en-US" sz="1800" b="1">
                <a:effectLst/>
                <a:latin typeface="Segoe UI" panose="020B0502040204020203" pitchFamily="34" charset="0"/>
              </a:rPr>
              <a:t>That’s right! The clue here is: inside the house. So the plant is dying because it needs energy from the sun. </a:t>
            </a:r>
            <a:endParaRPr lang="en-US" sz="1800" b="1">
              <a:effectLst/>
              <a:latin typeface="Arial" panose="020B0604020202020204" pitchFamily="34" charset="0"/>
            </a:endParaRPr>
          </a:p>
          <a:p>
            <a:pPr marL="514350" indent="-285750">
              <a:buFont typeface="Arial" panose="020B0604020202020204" pitchFamily="34" charset="0"/>
              <a:buChar char="•"/>
            </a:pPr>
            <a:r>
              <a:rPr lang="en-US" sz="1800">
                <a:effectLst/>
                <a:latin typeface="Segoe UI" panose="020B0502040204020203" pitchFamily="34" charset="0"/>
              </a:rPr>
              <a:t>Incorrect. Remember, Sara already waters the plant everyday. </a:t>
            </a:r>
            <a:endParaRPr lang="en-US" sz="1800">
              <a:effectLst/>
              <a:latin typeface="Arial" panose="020B0604020202020204" pitchFamily="34" charset="0"/>
            </a:endParaRPr>
          </a:p>
          <a:p>
            <a:pPr marL="514350" indent="-285750">
              <a:buFont typeface="Arial" panose="020B0604020202020204" pitchFamily="34" charset="0"/>
              <a:buChar char="•"/>
            </a:pPr>
            <a:r>
              <a:rPr lang="en-US" sz="1800">
                <a:effectLst/>
                <a:latin typeface="Segoe UI" panose="020B0502040204020203" pitchFamily="34" charset="0"/>
              </a:rPr>
              <a:t>Incorrect. The plant can’t get air and sunlight under the blanket.</a:t>
            </a:r>
            <a:endParaRPr lang="en-US" sz="1800">
              <a:effectLst/>
              <a:latin typeface="Arial" panose="020B0604020202020204" pitchFamily="34" charset="0"/>
            </a:endParaRPr>
          </a:p>
          <a:p>
            <a:pPr marL="152400" lvl="0" indent="0" algn="l" rtl="0">
              <a:lnSpc>
                <a:spcPct val="200000"/>
              </a:lnSpc>
              <a:spcBef>
                <a:spcPts val="0"/>
              </a:spcBef>
              <a:spcAft>
                <a:spcPts val="0"/>
              </a:spcAft>
              <a:buFont typeface="Arial" panose="020B0604020202020204" pitchFamily="34" charset="0"/>
              <a:buNone/>
            </a:pPr>
            <a:endParaRPr sz="1200" b="1">
              <a:latin typeface="Comic Sans MS"/>
              <a:ea typeface="Comic Sans MS"/>
              <a:cs typeface="Comic Sans MS"/>
              <a:sym typeface="Comic Sans MS"/>
            </a:endParaRPr>
          </a:p>
          <a:p>
            <a:pPr marL="0" lvl="0" indent="0" algn="l" rtl="0">
              <a:spcBef>
                <a:spcPts val="0"/>
              </a:spcBef>
              <a:spcAft>
                <a:spcPts val="0"/>
              </a:spcAft>
              <a:buClr>
                <a:schemeClr val="dk1"/>
              </a:buClr>
              <a:buSzPts val="1200"/>
              <a:buFont typeface="Calibri"/>
              <a:buNone/>
            </a:pPr>
            <a:endParaRPr lang="en-US">
              <a:latin typeface="Comic Sans MS" panose="030F0702030302020204" pitchFamily="66" charset="0"/>
            </a:endParaRPr>
          </a:p>
        </p:txBody>
      </p:sp>
      <p:sp>
        <p:nvSpPr>
          <p:cNvPr id="237" name="Google Shape;237;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1782893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Narration/VO: “</a:t>
            </a:r>
            <a:r>
              <a:rPr lang="en-US">
                <a:latin typeface="Comic Sans MS" panose="030F0702030302020204" pitchFamily="66" charset="0"/>
              </a:rPr>
              <a:t>Max feels thirsty and hot after running in the garden.”</a:t>
            </a:r>
            <a:br>
              <a:rPr lang="en-US">
                <a:latin typeface="Comic Sans MS" panose="030F0702030302020204" pitchFamily="66" charset="0"/>
              </a:rPr>
            </a:br>
            <a:endParaRPr lang="en-US">
              <a:latin typeface="Comic Sans MS" panose="030F0702030302020204" pitchFamily="66" charset="0"/>
            </a:endParaRPr>
          </a:p>
          <a:p>
            <a:pPr marL="0" lvl="0" indent="0" algn="l" rtl="0">
              <a:spcBef>
                <a:spcPts val="0"/>
              </a:spcBef>
              <a:spcAft>
                <a:spcPts val="0"/>
              </a:spcAft>
              <a:buClr>
                <a:schemeClr val="dk1"/>
              </a:buClr>
              <a:buSzPts val="1100"/>
              <a:buFont typeface="Arial"/>
              <a:buNone/>
            </a:pPr>
            <a:r>
              <a:rPr lang="en-US">
                <a:latin typeface="Comic Sans MS" panose="030F0702030302020204" pitchFamily="66" charset="0"/>
              </a:rPr>
              <a:t>What do you think Max does next?</a:t>
            </a:r>
          </a:p>
          <a:p>
            <a:pPr marL="457200" lvl="0" indent="-304800" algn="l" rtl="0">
              <a:spcBef>
                <a:spcPts val="0"/>
              </a:spcBef>
              <a:spcAft>
                <a:spcPts val="0"/>
              </a:spcAft>
              <a:buClr>
                <a:schemeClr val="dk1"/>
              </a:buClr>
              <a:buSzPts val="1200"/>
              <a:buFont typeface="Arial" panose="020B0604020202020204" pitchFamily="34" charset="0"/>
              <a:buChar char="•"/>
            </a:pPr>
            <a:r>
              <a:rPr lang="en-US">
                <a:latin typeface="Comic Sans MS" panose="030F0702030302020204" pitchFamily="66" charset="0"/>
              </a:rPr>
              <a:t>Max eats a bone.</a:t>
            </a:r>
          </a:p>
          <a:p>
            <a:pPr marL="457200" lvl="0" indent="-304800" algn="l" rtl="0">
              <a:spcBef>
                <a:spcPts val="0"/>
              </a:spcBef>
              <a:spcAft>
                <a:spcPts val="0"/>
              </a:spcAft>
              <a:buClr>
                <a:schemeClr val="dk1"/>
              </a:buClr>
              <a:buSzPts val="1200"/>
              <a:buFont typeface="Arial" panose="020B0604020202020204" pitchFamily="34" charset="0"/>
              <a:buChar char="•"/>
            </a:pPr>
            <a:r>
              <a:rPr lang="en-US" b="1">
                <a:latin typeface="Comic Sans MS" panose="030F0702030302020204" pitchFamily="66" charset="0"/>
              </a:rPr>
              <a:t>Max drinks water.</a:t>
            </a:r>
          </a:p>
          <a:p>
            <a:pPr marL="457200" lvl="0" indent="-304800" algn="l" rtl="0">
              <a:spcBef>
                <a:spcPts val="0"/>
              </a:spcBef>
              <a:spcAft>
                <a:spcPts val="0"/>
              </a:spcAft>
              <a:buClr>
                <a:schemeClr val="dk1"/>
              </a:buClr>
              <a:buSzPts val="1200"/>
              <a:buFont typeface="Arial" panose="020B0604020202020204" pitchFamily="34" charset="0"/>
              <a:buChar char="•"/>
            </a:pPr>
            <a:r>
              <a:rPr lang="en-US">
                <a:latin typeface="Comic Sans MS" panose="030F0702030302020204" pitchFamily="66" charset="0"/>
              </a:rPr>
              <a:t>Max walks in the sun.</a:t>
            </a:r>
          </a:p>
          <a:p>
            <a:pPr marL="457200" lvl="0" indent="-304800" algn="l" rtl="0">
              <a:spcBef>
                <a:spcPts val="0"/>
              </a:spcBef>
              <a:spcAft>
                <a:spcPts val="0"/>
              </a:spcAft>
              <a:buClr>
                <a:schemeClr val="dk1"/>
              </a:buClr>
              <a:buSzPts val="1200"/>
              <a:buFont typeface="Arial" panose="020B0604020202020204" pitchFamily="34" charset="0"/>
              <a:buChar char="•"/>
            </a:pPr>
            <a:endParaRPr lang="en-US">
              <a:latin typeface="Comic Sans MS" panose="030F0702030302020204" pitchFamily="66" charset="0"/>
            </a:endParaRPr>
          </a:p>
          <a:p>
            <a:pPr marL="152400" lvl="0" indent="0" algn="l" rtl="0">
              <a:spcBef>
                <a:spcPts val="0"/>
              </a:spcBef>
              <a:spcAft>
                <a:spcPts val="0"/>
              </a:spcAft>
              <a:buClr>
                <a:schemeClr val="dk1"/>
              </a:buClr>
              <a:buSzPts val="1200"/>
              <a:buFont typeface="Arial" panose="020B0604020202020204" pitchFamily="34" charset="0"/>
              <a:buNone/>
            </a:pPr>
            <a:r>
              <a:rPr lang="en-US" b="1">
                <a:latin typeface="Comic Sans MS" panose="030F0702030302020204" pitchFamily="66" charset="0"/>
              </a:rPr>
              <a:t>Feedback: </a:t>
            </a:r>
          </a:p>
          <a:p>
            <a:pPr marL="514350" indent="-285750">
              <a:buFont typeface="Arial" panose="020B0604020202020204" pitchFamily="34" charset="0"/>
              <a:buChar char="•"/>
            </a:pPr>
            <a:r>
              <a:rPr lang="en-US" sz="1800">
                <a:effectLst/>
                <a:latin typeface="Segoe UI" panose="020B0502040204020203" pitchFamily="34" charset="0"/>
              </a:rPr>
              <a:t>Incorrect. Dogs need to eat when they feel hungry. Is Max hungry? </a:t>
            </a:r>
            <a:endParaRPr lang="en-US" sz="1800">
              <a:effectLst/>
              <a:latin typeface="Arial" panose="020B0604020202020204" pitchFamily="34" charset="0"/>
            </a:endParaRPr>
          </a:p>
          <a:p>
            <a:pPr marL="514350" indent="-285750">
              <a:buFont typeface="Arial" panose="020B0604020202020204" pitchFamily="34" charset="0"/>
              <a:buChar char="•"/>
            </a:pPr>
            <a:r>
              <a:rPr lang="en-US" sz="1800" b="1">
                <a:effectLst/>
                <a:latin typeface="Segoe UI" panose="020B0502040204020203" pitchFamily="34" charset="0"/>
              </a:rPr>
              <a:t>That’s right! The clue is hot and thirsty. So, Max needs to drink water in order to feel hydrated again. </a:t>
            </a:r>
            <a:endParaRPr lang="en-US" sz="1800" b="1">
              <a:effectLst/>
              <a:latin typeface="Arial" panose="020B0604020202020204" pitchFamily="34" charset="0"/>
            </a:endParaRPr>
          </a:p>
          <a:p>
            <a:pPr marL="514350" indent="-285750">
              <a:buFont typeface="Arial" panose="020B0604020202020204" pitchFamily="34" charset="0"/>
              <a:buChar char="•"/>
            </a:pPr>
            <a:r>
              <a:rPr lang="en-US" sz="1800">
                <a:effectLst/>
                <a:latin typeface="Segoe UI" panose="020B0502040204020203" pitchFamily="34" charset="0"/>
              </a:rPr>
              <a:t>Incorrect. Max feels hot. Will walking in the sun help?</a:t>
            </a:r>
            <a:endParaRPr lang="en-US" sz="1800">
              <a:effectLst/>
              <a:latin typeface="Arial" panose="020B0604020202020204" pitchFamily="34" charset="0"/>
            </a:endParaRPr>
          </a:p>
          <a:p>
            <a:pPr marL="323850" lvl="0" indent="-171450" algn="l" rtl="0">
              <a:spcBef>
                <a:spcPts val="0"/>
              </a:spcBef>
              <a:spcAft>
                <a:spcPts val="0"/>
              </a:spcAft>
              <a:buClr>
                <a:schemeClr val="dk1"/>
              </a:buClr>
              <a:buSzPts val="1200"/>
              <a:buFont typeface="Arial" panose="020B0604020202020204" pitchFamily="34" charset="0"/>
              <a:buChar char="•"/>
            </a:pPr>
            <a:endParaRPr lang="en-US" b="1">
              <a:latin typeface="Comic Sans MS" panose="030F0702030302020204" pitchFamily="66" charset="0"/>
            </a:endParaRPr>
          </a:p>
          <a:p>
            <a:pPr marL="0" lvl="0" indent="0" algn="l" rtl="0">
              <a:spcBef>
                <a:spcPts val="0"/>
              </a:spcBef>
              <a:spcAft>
                <a:spcPts val="0"/>
              </a:spcAft>
              <a:buClr>
                <a:schemeClr val="dk1"/>
              </a:buClr>
              <a:buSzPts val="1200"/>
              <a:buFont typeface="Calibri"/>
              <a:buNone/>
            </a:pPr>
            <a:endParaRPr lang="en-US" b="1">
              <a:latin typeface="Comic Sans MS" panose="030F0702030302020204" pitchFamily="66" charset="0"/>
            </a:endParaRPr>
          </a:p>
        </p:txBody>
      </p:sp>
      <p:sp>
        <p:nvSpPr>
          <p:cNvPr id="255" name="Google Shape;255;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2066545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omic Sans MS"/>
              <a:buNone/>
            </a:pPr>
            <a:r>
              <a:rPr lang="en-US" b="1">
                <a:latin typeface="Comic Sans MS" panose="030F0702030302020204" pitchFamily="66" charset="0"/>
              </a:rPr>
              <a:t>Narration/VO: “</a:t>
            </a:r>
            <a:r>
              <a:rPr lang="en-US" sz="1200">
                <a:latin typeface="Comic Sans MS"/>
                <a:ea typeface="Comic Sans MS"/>
                <a:cs typeface="Comic Sans MS"/>
                <a:sym typeface="Comic Sans MS"/>
              </a:rPr>
              <a:t>Rima spends most of her day raking all of the leaves in the garden. She puts them in a pile. Then suddenly the wind starts to blow.”</a:t>
            </a:r>
            <a:endParaRPr lang="en-US">
              <a:latin typeface="Comic Sans MS" panose="030F0702030302020204" pitchFamily="66" charset="0"/>
            </a:endParaRPr>
          </a:p>
          <a:p>
            <a:pPr marL="0" lvl="0" indent="0" algn="l" rtl="0">
              <a:spcBef>
                <a:spcPts val="0"/>
              </a:spcBef>
              <a:spcAft>
                <a:spcPts val="0"/>
              </a:spcAft>
              <a:buClr>
                <a:schemeClr val="dk1"/>
              </a:buClr>
              <a:buSzPts val="1200"/>
              <a:buFont typeface="Calibri"/>
              <a:buNone/>
            </a:pPr>
            <a:endParaRPr sz="1200" b="1">
              <a:latin typeface="Comic Sans MS"/>
              <a:ea typeface="Comic Sans MS"/>
              <a:cs typeface="Comic Sans MS"/>
              <a:sym typeface="Comic Sans MS"/>
            </a:endParaRPr>
          </a:p>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[Read slide] </a:t>
            </a:r>
            <a:r>
              <a:rPr lang="en-US">
                <a:latin typeface="Comic Sans MS" panose="030F0702030302020204" pitchFamily="66" charset="0"/>
              </a:rPr>
              <a:t>What do you think will happen next?</a:t>
            </a:r>
          </a:p>
          <a:p>
            <a:pPr marL="0" lvl="0" indent="0" algn="l" rtl="0">
              <a:spcBef>
                <a:spcPts val="0"/>
              </a:spcBef>
              <a:spcAft>
                <a:spcPts val="0"/>
              </a:spcAft>
              <a:buClr>
                <a:schemeClr val="dk1"/>
              </a:buClr>
              <a:buSzPts val="1200"/>
              <a:buFont typeface="Calibri"/>
              <a:buNone/>
            </a:pPr>
            <a:endParaRPr lang="en-US">
              <a:latin typeface="Comic Sans MS" panose="030F0702030302020204" pitchFamily="66" charset="0"/>
            </a:endParaRPr>
          </a:p>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Feedback:</a:t>
            </a:r>
          </a:p>
          <a:p>
            <a:pPr marL="228600" lvl="0" indent="-228600" algn="l" rtl="0">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228600" lvl="0" indent="-228600" algn="l" rtl="0">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228600" lvl="0" indent="-228600" algn="l" rtl="0">
              <a:spcBef>
                <a:spcPts val="0"/>
              </a:spcBef>
              <a:spcAft>
                <a:spcPts val="0"/>
              </a:spcAft>
              <a:buClr>
                <a:schemeClr val="dk1"/>
              </a:buClr>
              <a:buSzPts val="1200"/>
              <a:buFont typeface="Arial" panose="020B0604020202020204" pitchFamily="34" charset="0"/>
              <a:buChar char="•"/>
            </a:pPr>
            <a:r>
              <a:rPr lang="en-US" b="1">
                <a:latin typeface="Comic Sans MS" panose="030F0702030302020204" pitchFamily="66" charset="0"/>
              </a:rPr>
              <a:t>Good job!</a:t>
            </a:r>
          </a:p>
          <a:p>
            <a:pPr marL="228600" marR="0" lvl="0" indent="-22860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b="0">
                <a:latin typeface="Comic Sans MS" panose="030F0702030302020204" pitchFamily="66" charset="0"/>
              </a:rPr>
              <a:t>Incorrect</a:t>
            </a:r>
          </a:p>
          <a:p>
            <a:pPr marL="0" lvl="0" indent="0" algn="l" rtl="0">
              <a:spcBef>
                <a:spcPts val="0"/>
              </a:spcBef>
              <a:spcAft>
                <a:spcPts val="0"/>
              </a:spcAft>
              <a:buNone/>
            </a:pPr>
            <a:endParaRPr lang="en-US" sz="1200">
              <a:latin typeface="Comic Sans MS"/>
              <a:ea typeface="Comic Sans MS"/>
              <a:cs typeface="Comic Sans MS"/>
              <a:sym typeface="Comic Sans MS"/>
            </a:endParaRPr>
          </a:p>
          <a:p>
            <a:pPr marL="0" lvl="0" indent="0" algn="l" rtl="0">
              <a:spcBef>
                <a:spcPts val="0"/>
              </a:spcBef>
              <a:spcAft>
                <a:spcPts val="0"/>
              </a:spcAft>
              <a:buNone/>
            </a:pPr>
            <a:r>
              <a:rPr lang="en-US" sz="1200">
                <a:latin typeface="Comic Sans MS"/>
                <a:ea typeface="Comic Sans MS"/>
                <a:cs typeface="Comic Sans MS"/>
                <a:sym typeface="Comic Sans MS"/>
              </a:rPr>
              <a:t>--------------------------------------------------------------------------------------------------------------------------------</a:t>
            </a:r>
          </a:p>
          <a:p>
            <a:pPr marL="0" lvl="0" indent="0" algn="l" rtl="0">
              <a:spcBef>
                <a:spcPts val="0"/>
              </a:spcBef>
              <a:spcAft>
                <a:spcPts val="0"/>
              </a:spcAft>
              <a:buNone/>
            </a:pPr>
            <a:endParaRPr lang="en-US" sz="1200">
              <a:latin typeface="Comic Sans MS"/>
              <a:ea typeface="Comic Sans MS"/>
              <a:cs typeface="Comic Sans MS"/>
              <a:sym typeface="Comic Sans MS"/>
            </a:endParaRPr>
          </a:p>
          <a:p>
            <a:pPr marL="0" marR="0">
              <a:spcBef>
                <a:spcPts val="0"/>
              </a:spcBef>
              <a:spcAft>
                <a:spcPts val="0"/>
              </a:spcAft>
            </a:pPr>
            <a:r>
              <a:rPr lang="en-US" sz="1200" b="1">
                <a:latin typeface="Comic Sans MS"/>
                <a:ea typeface="Comic Sans MS"/>
                <a:cs typeface="Comic Sans MS"/>
                <a:sym typeface="Comic Sans MS"/>
              </a:rPr>
              <a:t>Teacher’s Notes: </a:t>
            </a:r>
            <a:r>
              <a:rPr lang="en-US" sz="1800">
                <a:effectLst/>
                <a:latin typeface="Calibri" panose="020F0502020204030204" pitchFamily="34" charset="0"/>
                <a:ea typeface="Calibri" panose="020F0502020204030204" pitchFamily="34" charset="0"/>
              </a:rPr>
              <a:t> </a:t>
            </a:r>
          </a:p>
          <a:p>
            <a:pPr marL="0" marR="0">
              <a:spcBef>
                <a:spcPts val="0"/>
              </a:spcBef>
              <a:spcAft>
                <a:spcPts val="0"/>
              </a:spcAft>
            </a:pPr>
            <a:r>
              <a:rPr lang="en-US" sz="1800">
                <a:effectLst/>
                <a:latin typeface="Calibri" panose="020F0502020204030204" pitchFamily="34" charset="0"/>
                <a:ea typeface="Calibri" panose="020F0502020204030204" pitchFamily="34" charset="0"/>
              </a:rPr>
              <a:t>This is the formative assessment. It consists of 3 parts. Allow for one trial in each only.</a:t>
            </a:r>
          </a:p>
          <a:p>
            <a:pPr marL="0" marR="0">
              <a:spcBef>
                <a:spcPts val="0"/>
              </a:spcBef>
              <a:spcAft>
                <a:spcPts val="0"/>
              </a:spcAft>
            </a:pPr>
            <a:r>
              <a:rPr lang="en-US" sz="1800">
                <a:effectLst/>
                <a:latin typeface="Calibri" panose="020F0502020204030204" pitchFamily="34" charset="0"/>
                <a:ea typeface="Calibri" panose="020F0502020204030204" pitchFamily="34" charset="0"/>
              </a:rPr>
              <a:t>If a student scores 3, this means the skill is fully acquired. The student can move on to the next task. </a:t>
            </a:r>
          </a:p>
          <a:p>
            <a:pPr marL="0" marR="0">
              <a:spcBef>
                <a:spcPts val="0"/>
              </a:spcBef>
              <a:spcAft>
                <a:spcPts val="0"/>
              </a:spcAft>
            </a:pPr>
            <a:r>
              <a:rPr lang="en-US" sz="1800">
                <a:effectLst/>
                <a:latin typeface="Calibri" panose="020F0502020204030204" pitchFamily="34" charset="0"/>
                <a:ea typeface="Calibri" panose="020F0502020204030204" pitchFamily="34" charset="0"/>
              </a:rPr>
              <a:t>If a student scores 2, this means that the skill is partially acquired. The student can benefit from extra practice. </a:t>
            </a:r>
          </a:p>
          <a:p>
            <a:pPr marL="0" marR="0">
              <a:spcBef>
                <a:spcPts val="0"/>
              </a:spcBef>
              <a:spcAft>
                <a:spcPts val="0"/>
              </a:spcAft>
            </a:pPr>
            <a:r>
              <a:rPr lang="en-US" sz="1800">
                <a:effectLst/>
                <a:latin typeface="Calibri" panose="020F0502020204030204" pitchFamily="34" charset="0"/>
                <a:ea typeface="Calibri" panose="020F0502020204030204" pitchFamily="34" charset="0"/>
              </a:rPr>
              <a:t>If a student scores 1 or none, this means that the skill has not been acquired. Hence, reteaching is needed. </a:t>
            </a:r>
          </a:p>
          <a:p>
            <a:pPr marL="0" lvl="0" indent="0" algn="l" rtl="0">
              <a:spcBef>
                <a:spcPts val="0"/>
              </a:spcBef>
              <a:spcAft>
                <a:spcPts val="0"/>
              </a:spcAft>
              <a:buNone/>
            </a:pPr>
            <a:endParaRPr lang="en-US" sz="1200" b="0">
              <a:latin typeface="Comic Sans MS"/>
              <a:ea typeface="Comic Sans MS"/>
              <a:cs typeface="Comic Sans MS"/>
              <a:sym typeface="Comic Sans MS"/>
            </a:endParaRPr>
          </a:p>
          <a:p>
            <a:pPr marL="0" lvl="0" indent="0" algn="l" rtl="0">
              <a:spcBef>
                <a:spcPts val="0"/>
              </a:spcBef>
              <a:spcAft>
                <a:spcPts val="0"/>
              </a:spcAft>
              <a:buNone/>
            </a:pPr>
            <a:endParaRPr lang="en-US" sz="1200" b="0">
              <a:latin typeface="Comic Sans MS"/>
              <a:ea typeface="Comic Sans MS"/>
              <a:cs typeface="Comic Sans MS"/>
              <a:sym typeface="Comic Sans MS"/>
            </a:endParaRPr>
          </a:p>
          <a:p>
            <a:pPr marL="0" lvl="0" indent="0" algn="l" rtl="0">
              <a:spcBef>
                <a:spcPts val="0"/>
              </a:spcBef>
              <a:spcAft>
                <a:spcPts val="0"/>
              </a:spcAft>
              <a:buClr>
                <a:schemeClr val="dk1"/>
              </a:buClr>
              <a:buSzPts val="1200"/>
              <a:buFont typeface="Calibri"/>
              <a:buNone/>
            </a:pPr>
            <a:endParaRPr lang="en-US" b="1">
              <a:latin typeface="Comic Sans MS" panose="030F0702030302020204" pitchFamily="66" charset="0"/>
            </a:endParaRPr>
          </a:p>
        </p:txBody>
      </p:sp>
      <p:sp>
        <p:nvSpPr>
          <p:cNvPr id="299" name="Google Shape;299;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1538901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b="1">
                <a:latin typeface="Comic Sans MS" panose="030F0702030302020204" pitchFamily="66" charset="0"/>
              </a:rPr>
              <a:t>Narration/VO: </a:t>
            </a:r>
            <a:r>
              <a:rPr lang="en-US" b="0">
                <a:latin typeface="Comic Sans MS" panose="030F0702030302020204" pitchFamily="66" charset="0"/>
              </a:rPr>
              <a:t>“</a:t>
            </a:r>
            <a:r>
              <a:rPr lang="en-US" sz="1200">
                <a:latin typeface="Comic Sans MS"/>
                <a:ea typeface="Comic Sans MS"/>
                <a:cs typeface="Comic Sans MS"/>
                <a:sym typeface="Comic Sans MS"/>
              </a:rPr>
              <a:t>Joe had a long day at school. On his way home, he was feeling very tired and his stomach was making funny noises. He walked into the house and saw fresh cookies on the kitchen table.”</a:t>
            </a:r>
            <a:endParaRPr lang="en-US">
              <a:latin typeface="Comic Sans MS" panose="030F0702030302020204" pitchFamily="66" charset="0"/>
            </a:endParaRPr>
          </a:p>
          <a:p>
            <a:pPr marL="0" marR="0" lvl="0" indent="0" algn="l" rtl="0">
              <a:lnSpc>
                <a:spcPct val="100000"/>
              </a:lnSpc>
              <a:spcBef>
                <a:spcPts val="0"/>
              </a:spcBef>
              <a:spcAft>
                <a:spcPts val="0"/>
              </a:spcAft>
              <a:buClr>
                <a:schemeClr val="dk1"/>
              </a:buClr>
              <a:buSzPts val="1200"/>
              <a:buFont typeface="Calibri"/>
              <a:buNone/>
            </a:pPr>
            <a:endParaRPr lang="en-US" b="1">
              <a:latin typeface="Comic Sans MS" panose="030F0702030302020204" pitchFamily="66" charset="0"/>
            </a:endParaRPr>
          </a:p>
          <a:p>
            <a:pPr marL="0" marR="0" lvl="0" indent="0" algn="l" rtl="0">
              <a:lnSpc>
                <a:spcPct val="100000"/>
              </a:lnSpc>
              <a:spcBef>
                <a:spcPts val="0"/>
              </a:spcBef>
              <a:spcAft>
                <a:spcPts val="0"/>
              </a:spcAft>
              <a:buClr>
                <a:schemeClr val="dk1"/>
              </a:buClr>
              <a:buSzPts val="1200"/>
              <a:buFont typeface="Calibri"/>
              <a:buNone/>
            </a:pPr>
            <a:r>
              <a:rPr lang="en-US" b="1">
                <a:latin typeface="Comic Sans MS" panose="030F0702030302020204" pitchFamily="66" charset="0"/>
              </a:rPr>
              <a:t>[Read slide] </a:t>
            </a:r>
            <a:r>
              <a:rPr lang="en-US">
                <a:latin typeface="Comic Sans MS" panose="030F0702030302020204" pitchFamily="66" charset="0"/>
              </a:rPr>
              <a:t>What do you think Joe will do next?</a:t>
            </a:r>
          </a:p>
          <a:p>
            <a:pPr marL="0" marR="0" lvl="0" indent="0" algn="l" rtl="0">
              <a:lnSpc>
                <a:spcPct val="100000"/>
              </a:lnSpc>
              <a:spcBef>
                <a:spcPts val="0"/>
              </a:spcBef>
              <a:spcAft>
                <a:spcPts val="0"/>
              </a:spcAft>
              <a:buClr>
                <a:schemeClr val="dk1"/>
              </a:buClr>
              <a:buSzPts val="1200"/>
              <a:buFont typeface="Calibri"/>
              <a:buNone/>
            </a:pPr>
            <a:endParaRPr lang="en-US">
              <a:latin typeface="Comic Sans MS" panose="030F0702030302020204" pitchFamily="66" charset="0"/>
            </a:endParaRPr>
          </a:p>
          <a:p>
            <a:pPr marL="0" marR="0" lvl="0" indent="0" algn="l" rtl="0">
              <a:lnSpc>
                <a:spcPct val="100000"/>
              </a:lnSpc>
              <a:spcBef>
                <a:spcPts val="0"/>
              </a:spcBef>
              <a:spcAft>
                <a:spcPts val="0"/>
              </a:spcAft>
              <a:buClr>
                <a:schemeClr val="dk1"/>
              </a:buClr>
              <a:buSzPts val="1200"/>
              <a:buFont typeface="Calibri"/>
              <a:buNone/>
            </a:pPr>
            <a:r>
              <a:rPr lang="en-US" b="1">
                <a:latin typeface="Comic Sans MS" panose="030F0702030302020204" pitchFamily="66" charset="0"/>
              </a:rPr>
              <a:t>Feedback:</a:t>
            </a:r>
          </a:p>
          <a:p>
            <a:pPr marL="228600" marR="0" lvl="0" indent="-228600" algn="l" rtl="0">
              <a:lnSpc>
                <a:spcPct val="100000"/>
              </a:lnSpc>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 </a:t>
            </a:r>
          </a:p>
          <a:p>
            <a:pPr marL="228600" marR="0" lvl="0" indent="-228600" algn="l" rtl="0">
              <a:lnSpc>
                <a:spcPct val="100000"/>
              </a:lnSpc>
              <a:spcBef>
                <a:spcPts val="0"/>
              </a:spcBef>
              <a:spcAft>
                <a:spcPts val="0"/>
              </a:spcAft>
              <a:buClr>
                <a:schemeClr val="dk1"/>
              </a:buClr>
              <a:buSzPts val="1200"/>
              <a:buFont typeface="Arial" panose="020B0604020202020204" pitchFamily="34" charset="0"/>
              <a:buChar char="•"/>
            </a:pPr>
            <a:r>
              <a:rPr lang="en-US" b="1">
                <a:latin typeface="Comic Sans MS" panose="030F0702030302020204" pitchFamily="66" charset="0"/>
              </a:rPr>
              <a:t>Good job!</a:t>
            </a:r>
          </a:p>
          <a:p>
            <a:pPr marL="228600" marR="0" lvl="0" indent="-228600" algn="l" rtl="0">
              <a:lnSpc>
                <a:spcPct val="100000"/>
              </a:lnSpc>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228600" marR="0" lvl="0" indent="-228600" algn="l" rtl="0">
              <a:lnSpc>
                <a:spcPct val="100000"/>
              </a:lnSpc>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0" marR="0" lvl="0" indent="0" algn="l" rtl="0">
              <a:lnSpc>
                <a:spcPct val="100000"/>
              </a:lnSpc>
              <a:spcBef>
                <a:spcPts val="0"/>
              </a:spcBef>
              <a:spcAft>
                <a:spcPts val="0"/>
              </a:spcAft>
              <a:buClr>
                <a:schemeClr val="dk1"/>
              </a:buClr>
              <a:buSzPts val="1200"/>
              <a:buFont typeface="Calibri"/>
              <a:buNone/>
            </a:pPr>
            <a:endParaRPr lang="en-US" b="0">
              <a:latin typeface="Comic Sans MS" panose="030F0702030302020204" pitchFamily="66" charset="0"/>
            </a:endParaRPr>
          </a:p>
          <a:p>
            <a:pPr marL="228600" marR="0" lvl="0" indent="-228600" algn="l" rtl="0">
              <a:lnSpc>
                <a:spcPct val="100000"/>
              </a:lnSpc>
              <a:spcBef>
                <a:spcPts val="0"/>
              </a:spcBef>
              <a:spcAft>
                <a:spcPts val="0"/>
              </a:spcAft>
              <a:buClr>
                <a:schemeClr val="dk1"/>
              </a:buClr>
              <a:buSzPts val="1200"/>
              <a:buFont typeface="Calibri"/>
              <a:buAutoNum type="alphaUcParenR"/>
            </a:pPr>
            <a:endParaRPr lang="en-US" b="0">
              <a:latin typeface="Comic Sans MS" panose="030F0702030302020204" pitchFamily="66" charset="0"/>
            </a:endParaRPr>
          </a:p>
        </p:txBody>
      </p:sp>
      <p:sp>
        <p:nvSpPr>
          <p:cNvPr id="299" name="Google Shape;299;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2355587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b="1">
                <a:latin typeface="Comic Sans MS" panose="030F0702030302020204" pitchFamily="66" charset="0"/>
              </a:rPr>
              <a:t>Narration/VO: </a:t>
            </a:r>
            <a:r>
              <a:rPr lang="en-US" sz="1200" b="0">
                <a:latin typeface="Comic Sans MS"/>
                <a:ea typeface="Comic Sans MS"/>
                <a:cs typeface="Comic Sans MS"/>
                <a:sym typeface="Comic Sans MS"/>
              </a:rPr>
              <a:t>“Dani has a busy week at work. He spends most of his days outside the house and does not take much care of anything inside it. Dani comes home on Friday and notices that t</a:t>
            </a:r>
            <a:r>
              <a:rPr lang="en-US" sz="1200">
                <a:latin typeface="Comic Sans MS"/>
                <a:ea typeface="Comic Sans MS"/>
                <a:cs typeface="Comic Sans MS"/>
                <a:sym typeface="Comic Sans MS"/>
              </a:rPr>
              <a:t>he leaves on his plant are yellow and weak. Dani also sees an empty watering can on the balcony next to the plants.”</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endParaRPr lang="en-US" b="1">
              <a:latin typeface="Comic Sans MS" panose="030F0702030302020204" pitchFamily="66" charset="0"/>
            </a:endParaRPr>
          </a:p>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(Read slide) </a:t>
            </a:r>
            <a:r>
              <a:rPr lang="en-US">
                <a:latin typeface="Comic Sans MS" panose="030F0702030302020204" pitchFamily="66" charset="0"/>
              </a:rPr>
              <a:t>What do you think Dani will do next? </a:t>
            </a:r>
          </a:p>
          <a:p>
            <a:pPr marL="0" lvl="0" indent="0" algn="l" rtl="0">
              <a:spcBef>
                <a:spcPts val="0"/>
              </a:spcBef>
              <a:spcAft>
                <a:spcPts val="0"/>
              </a:spcAft>
              <a:buClr>
                <a:schemeClr val="dk1"/>
              </a:buClr>
              <a:buSzPts val="1200"/>
              <a:buFont typeface="Calibri"/>
              <a:buNone/>
            </a:pPr>
            <a:endParaRPr lang="en-US">
              <a:latin typeface="Comic Sans MS" panose="030F0702030302020204" pitchFamily="66" charset="0"/>
            </a:endParaRPr>
          </a:p>
          <a:p>
            <a:pPr marL="0" lvl="0" indent="0" algn="l" rtl="0">
              <a:spcBef>
                <a:spcPts val="0"/>
              </a:spcBef>
              <a:spcAft>
                <a:spcPts val="0"/>
              </a:spcAft>
              <a:buClr>
                <a:schemeClr val="dk1"/>
              </a:buClr>
              <a:buSzPts val="1200"/>
              <a:buFont typeface="Calibri"/>
              <a:buNone/>
            </a:pPr>
            <a:r>
              <a:rPr lang="en-US" b="1">
                <a:latin typeface="Comic Sans MS" panose="030F0702030302020204" pitchFamily="66" charset="0"/>
              </a:rPr>
              <a:t>Feedback:</a:t>
            </a:r>
          </a:p>
          <a:p>
            <a:pPr marL="228600" lvl="0" indent="-228600" algn="l" rtl="0">
              <a:spcBef>
                <a:spcPts val="0"/>
              </a:spcBef>
              <a:spcAft>
                <a:spcPts val="0"/>
              </a:spcAft>
              <a:buClr>
                <a:schemeClr val="dk1"/>
              </a:buClr>
              <a:buSzPts val="1200"/>
              <a:buFont typeface="Arial" panose="020B0604020202020204" pitchFamily="34" charset="0"/>
              <a:buChar char="•"/>
            </a:pPr>
            <a:r>
              <a:rPr lang="en-US" b="1">
                <a:latin typeface="Comic Sans MS" panose="030F0702030302020204" pitchFamily="66" charset="0"/>
              </a:rPr>
              <a:t>Good job!</a:t>
            </a:r>
            <a:endParaRPr lang="en-US" b="0">
              <a:latin typeface="Comic Sans MS" panose="030F0702030302020204" pitchFamily="66" charset="0"/>
            </a:endParaRPr>
          </a:p>
          <a:p>
            <a:pPr marL="228600" lvl="0" indent="-228600" algn="l" rtl="0">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228600" lvl="0" indent="-228600" algn="l" rtl="0">
              <a:spcBef>
                <a:spcPts val="0"/>
              </a:spcBef>
              <a:spcAft>
                <a:spcPts val="0"/>
              </a:spcAft>
              <a:buClr>
                <a:schemeClr val="dk1"/>
              </a:buClr>
              <a:buSzPts val="1200"/>
              <a:buFont typeface="Arial" panose="020B0604020202020204" pitchFamily="34" charset="0"/>
              <a:buChar char="•"/>
            </a:pPr>
            <a:r>
              <a:rPr lang="en-US" b="0">
                <a:latin typeface="Comic Sans MS" panose="030F0702030302020204" pitchFamily="66" charset="0"/>
              </a:rPr>
              <a:t>Incorrect</a:t>
            </a:r>
          </a:p>
          <a:p>
            <a:pPr marL="228600" marR="0" lvl="0" indent="-22860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b="0">
                <a:latin typeface="Comic Sans MS" panose="030F0702030302020204" pitchFamily="66" charset="0"/>
              </a:rPr>
              <a:t>Incorrect</a:t>
            </a:r>
          </a:p>
        </p:txBody>
      </p:sp>
      <p:sp>
        <p:nvSpPr>
          <p:cNvPr id="299" name="Google Shape;299;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en-US" sz="1400" b="0" i="0" u="none" strike="noStrike" kern="0" cap="none" spc="0" normalizeH="0" baseline="0" noProof="0">
              <a:ln>
                <a:noFill/>
              </a:ln>
              <a:solidFill>
                <a:srgbClr val="000000"/>
              </a:solidFill>
              <a:effectLst/>
              <a:uLnTx/>
              <a:uFillTx/>
              <a:latin typeface="Comic Sans MS" panose="030F0702030302020204" pitchFamily="66" charset="0"/>
              <a:sym typeface="Arial"/>
            </a:endParaRPr>
          </a:p>
        </p:txBody>
      </p:sp>
    </p:spTree>
    <p:extLst>
      <p:ext uri="{BB962C8B-B14F-4D97-AF65-F5344CB8AC3E}">
        <p14:creationId xmlns:p14="http://schemas.microsoft.com/office/powerpoint/2010/main" val="1307313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A9D8B-3855-4D4A-99E0-2C323305F1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80DC5D-4DE2-4998-AC26-0E92A30BF6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89E641-1DAD-4C47-ABA5-C2B4C0C66A3F}"/>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4CF789BB-3E37-4BAA-AC8F-D76EEC565B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FD1970-C106-40DA-98E9-7C065CE4094D}"/>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3826857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9A75-B328-4F44-A94C-A632C4C08F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FAE194-F950-40EB-81C4-BE017FFAAC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F084A-E6B3-4A61-A248-CC519F8CEBFA}"/>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2B3A9665-FEF9-45CA-8A96-7200020900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8CD544-7554-434F-8EDF-5FACB87A099A}"/>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1618318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A6CF11-63CA-4A19-B5C6-708E41EF8EF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970680-3A86-4A0B-BCD3-922933B8C4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9F4CCC-5507-4DA9-B6DD-ECDA0A348642}"/>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97EBC34C-A727-4AF9-9F6D-3E9D93D479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5471F-1C20-471B-BD70-3B07BEBC7351}"/>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2424307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7F9DE-DC2E-42EF-8D6B-9B6D6B51C5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189F5C-DE8E-411D-B147-39DEBC6C0B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872CD0-FB9C-4B96-8E4D-EC3F7DC28B8C}"/>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0487A59E-211E-4B18-BAAC-7A876B17AB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FE9522-1327-4CF5-8DF9-5DC205F82795}"/>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1197185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87574-A23B-4F12-8AE6-1C6D156A7A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09AC1D-5682-44C0-8D0C-385B954F7C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97152C-8267-4102-A3D1-06F333CD8B27}"/>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29E08CC6-C320-48F3-BE37-0C1D5BFA4A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EA6254-68FA-4593-9676-6FC84AA90F57}"/>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3270398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590A3-C001-4E27-83A0-77A15D1687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43FA26-0499-469E-98A5-C588FAD5EF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F23973B-5C92-4A52-9CA2-48E43B5F78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F91C23-6458-47ED-8075-433F2CBC3CA2}"/>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6" name="Footer Placeholder 5">
            <a:extLst>
              <a:ext uri="{FF2B5EF4-FFF2-40B4-BE49-F238E27FC236}">
                <a16:creationId xmlns:a16="http://schemas.microsoft.com/office/drawing/2014/main" id="{0316EB2F-AA27-41F0-ADDA-3AAD8B0ECD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916E96-1089-4045-920F-5CE84EA9FA1A}"/>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1468997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564F9-FEB4-4658-B049-83292EC29A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B12117-5C96-4EE2-BA03-0565979530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07915F-D740-43FE-85E9-3D3798B5139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671B6A-2940-4A7E-8441-EBA22480F0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94AA1F-5BCC-4358-92E3-B8DE520EB3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7D1923-CB8B-4B78-95FE-B8C4171A40E7}"/>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8" name="Footer Placeholder 7">
            <a:extLst>
              <a:ext uri="{FF2B5EF4-FFF2-40B4-BE49-F238E27FC236}">
                <a16:creationId xmlns:a16="http://schemas.microsoft.com/office/drawing/2014/main" id="{67FC6E50-FF58-4272-9C68-5E95110AC22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A89495-C169-4A57-A5CA-57569FD4AC5A}"/>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2980903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C0B90-CD41-4EBB-915E-120609E58DD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9FF2E9-3D73-430D-A3FF-34E2C38832E2}"/>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4" name="Footer Placeholder 3">
            <a:extLst>
              <a:ext uri="{FF2B5EF4-FFF2-40B4-BE49-F238E27FC236}">
                <a16:creationId xmlns:a16="http://schemas.microsoft.com/office/drawing/2014/main" id="{1A32A9FF-6B37-4C12-A28F-CBDB1459CE1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C235CF-9626-4A3D-894E-6ECAD9431954}"/>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2475471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700F17-2C85-42ED-BFDA-91D331FC81B0}"/>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3" name="Footer Placeholder 2">
            <a:extLst>
              <a:ext uri="{FF2B5EF4-FFF2-40B4-BE49-F238E27FC236}">
                <a16:creationId xmlns:a16="http://schemas.microsoft.com/office/drawing/2014/main" id="{5D96079E-01F8-46BC-A5B2-53496C1B15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825CA9-7B28-4697-B964-12B9C9535387}"/>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159866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B66E8-105E-4137-B21A-58540F661E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6176CA6-6895-41D2-BC5B-63A2144D31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69503E-8B85-4FE1-B0C1-A44BCBD259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0AC843-2533-45A4-9001-925509E3ECD0}"/>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6" name="Footer Placeholder 5">
            <a:extLst>
              <a:ext uri="{FF2B5EF4-FFF2-40B4-BE49-F238E27FC236}">
                <a16:creationId xmlns:a16="http://schemas.microsoft.com/office/drawing/2014/main" id="{766D8DBA-C7EA-4593-849D-D48A7A8F93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08DA1C-FC2A-4A55-A876-320763ADA3C8}"/>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835214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2F51F-5C2A-4049-8812-8BC232AFC9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F29588-48C7-4AA3-98AE-38155BFB58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3523469-CECF-4EDD-AEAC-FF1236D37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1AC671-9CB0-44A9-AD41-B60C3CDC53B7}"/>
              </a:ext>
            </a:extLst>
          </p:cNvPr>
          <p:cNvSpPr>
            <a:spLocks noGrp="1"/>
          </p:cNvSpPr>
          <p:nvPr>
            <p:ph type="dt" sz="half" idx="10"/>
          </p:nvPr>
        </p:nvSpPr>
        <p:spPr/>
        <p:txBody>
          <a:bodyPr/>
          <a:lstStyle/>
          <a:p>
            <a:fld id="{A73FBA32-9D6C-427A-B8A0-11BF70DE374C}" type="datetimeFigureOut">
              <a:rPr lang="en-US" smtClean="0"/>
              <a:t>18-Oct-21</a:t>
            </a:fld>
            <a:endParaRPr lang="en-US"/>
          </a:p>
        </p:txBody>
      </p:sp>
      <p:sp>
        <p:nvSpPr>
          <p:cNvPr id="6" name="Footer Placeholder 5">
            <a:extLst>
              <a:ext uri="{FF2B5EF4-FFF2-40B4-BE49-F238E27FC236}">
                <a16:creationId xmlns:a16="http://schemas.microsoft.com/office/drawing/2014/main" id="{6777400C-E0A5-4A08-B85A-086B33F948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EA91EF-0A0E-455A-B210-20E861095F4B}"/>
              </a:ext>
            </a:extLst>
          </p:cNvPr>
          <p:cNvSpPr>
            <a:spLocks noGrp="1"/>
          </p:cNvSpPr>
          <p:nvPr>
            <p:ph type="sldNum" sz="quarter" idx="12"/>
          </p:nvPr>
        </p:nvSpPr>
        <p:spPr/>
        <p:txBody>
          <a:bodyPr/>
          <a:lstStyle/>
          <a:p>
            <a:fld id="{7D530600-07F5-4891-B1D3-A1853ADFC726}" type="slidenum">
              <a:rPr lang="en-US" smtClean="0"/>
              <a:t>‹#›</a:t>
            </a:fld>
            <a:endParaRPr lang="en-US"/>
          </a:p>
        </p:txBody>
      </p:sp>
    </p:spTree>
    <p:extLst>
      <p:ext uri="{BB962C8B-B14F-4D97-AF65-F5344CB8AC3E}">
        <p14:creationId xmlns:p14="http://schemas.microsoft.com/office/powerpoint/2010/main" val="957427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2B422C-00D4-4981-BABB-1B192DFCBD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3F6510-4FCE-42D3-887A-D635B109F3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EA64C7-CFDD-464A-91BB-F58CC53617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3FBA32-9D6C-427A-B8A0-11BF70DE374C}" type="datetimeFigureOut">
              <a:rPr lang="en-US" smtClean="0"/>
              <a:t>18-Oct-21</a:t>
            </a:fld>
            <a:endParaRPr lang="en-US"/>
          </a:p>
        </p:txBody>
      </p:sp>
      <p:sp>
        <p:nvSpPr>
          <p:cNvPr id="5" name="Footer Placeholder 4">
            <a:extLst>
              <a:ext uri="{FF2B5EF4-FFF2-40B4-BE49-F238E27FC236}">
                <a16:creationId xmlns:a16="http://schemas.microsoft.com/office/drawing/2014/main" id="{2148B5E3-3D54-4657-B09D-523D29F682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FFA1937-9A29-4312-A90E-A5269EBE00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530600-07F5-4891-B1D3-A1853ADFC726}" type="slidenum">
              <a:rPr lang="en-US" smtClean="0"/>
              <a:t>‹#›</a:t>
            </a:fld>
            <a:endParaRPr lang="en-US"/>
          </a:p>
        </p:txBody>
      </p:sp>
    </p:spTree>
    <p:extLst>
      <p:ext uri="{BB962C8B-B14F-4D97-AF65-F5344CB8AC3E}">
        <p14:creationId xmlns:p14="http://schemas.microsoft.com/office/powerpoint/2010/main" val="139756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3.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jpeg"/><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3.jpeg"/><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jpeg"/><Relationship Id="rId5" Type="http://schemas.openxmlformats.org/officeDocument/2006/relationships/image" Target="../media/image10.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3.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8" name="Graphic 7">
            <a:extLst>
              <a:ext uri="{FF2B5EF4-FFF2-40B4-BE49-F238E27FC236}">
                <a16:creationId xmlns:a16="http://schemas.microsoft.com/office/drawing/2014/main" id="{EAEAC628-38E3-49BE-A9F6-08282CD9B9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17859" y="2117253"/>
            <a:ext cx="3774141" cy="3774141"/>
          </a:xfrm>
          <a:prstGeom prst="rect">
            <a:avLst/>
          </a:prstGeom>
        </p:spPr>
      </p:pic>
      <p:sp>
        <p:nvSpPr>
          <p:cNvPr id="278" name="Google Shape;278;p25"/>
          <p:cNvSpPr txBox="1"/>
          <p:nvPr/>
        </p:nvSpPr>
        <p:spPr>
          <a:xfrm>
            <a:off x="447311" y="2260731"/>
            <a:ext cx="8143792" cy="350245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20000"/>
              </a:lnSpc>
              <a:spcBef>
                <a:spcPts val="600"/>
              </a:spcBef>
              <a:spcAft>
                <a:spcPts val="0"/>
              </a:spcAft>
              <a:buClr>
                <a:srgbClr val="000000"/>
              </a:buClr>
              <a:buSzPts val="1200"/>
              <a:buFont typeface="Arial"/>
              <a:buNone/>
              <a:tabLst/>
              <a:defRPr/>
            </a:pPr>
            <a:r>
              <a:rPr kumimoji="0" lang="en-GB" sz="2800" b="1" i="0" u="none" strike="noStrike" kern="0" cap="none" spc="0" normalizeH="0" baseline="0" noProof="0">
                <a:ln>
                  <a:noFill/>
                </a:ln>
                <a:solidFill>
                  <a:schemeClr val="tx1">
                    <a:lumMod val="65000"/>
                    <a:lumOff val="35000"/>
                  </a:schemeClr>
                </a:solidFill>
                <a:effectLst/>
                <a:uLnTx/>
                <a:uFillTx/>
                <a:latin typeface="Comic Sans MS" panose="030F0702030302020204" pitchFamily="66" charset="0"/>
                <a:ea typeface="Comic Sans MS"/>
                <a:cs typeface="Comic Sans MS"/>
                <a:sym typeface="Comic Sans MS"/>
              </a:rPr>
              <a:t>What do you think the farmer does next?</a:t>
            </a: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GB" sz="2800" b="0" i="0" u="none" strike="noStrike" kern="0" cap="none" spc="0" normalizeH="0" baseline="0" noProof="0">
                <a:ln>
                  <a:noFill/>
                </a:ln>
                <a:solidFill>
                  <a:schemeClr val="tx1">
                    <a:lumMod val="65000"/>
                    <a:lumOff val="35000"/>
                  </a:schemeClr>
                </a:solidFill>
                <a:effectLst/>
                <a:uLnTx/>
                <a:uFillTx/>
                <a:latin typeface="Comic Sans MS" panose="030F0702030302020204" pitchFamily="66" charset="0"/>
                <a:ea typeface="Comic Sans MS"/>
                <a:cs typeface="Comic Sans MS"/>
                <a:sym typeface="Comic Sans MS"/>
              </a:rPr>
              <a:t>The farmer gives the rabbit water.</a:t>
            </a:r>
            <a:endParaRPr kumimoji="0" lang="en-GB" sz="2800" b="0" i="0" u="none" strike="noStrike" kern="0" cap="none" spc="0" normalizeH="0" baseline="0" noProof="0">
              <a:ln>
                <a:noFill/>
              </a:ln>
              <a:solidFill>
                <a:schemeClr val="tx1">
                  <a:lumMod val="65000"/>
                  <a:lumOff val="35000"/>
                </a:schemeClr>
              </a:solidFill>
              <a:effectLst/>
              <a:uLnTx/>
              <a:uFillTx/>
              <a:latin typeface="Comic Sans MS" panose="030F0702030302020204" pitchFamily="66" charset="0"/>
              <a:sym typeface="Arial"/>
            </a:endParaRP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GB" sz="2800" b="0" i="0" u="none" strike="noStrike" kern="0" cap="none" spc="0" normalizeH="0" baseline="0" noProof="0">
                <a:ln>
                  <a:noFill/>
                </a:ln>
                <a:solidFill>
                  <a:schemeClr val="tx1">
                    <a:lumMod val="65000"/>
                    <a:lumOff val="35000"/>
                  </a:schemeClr>
                </a:solidFill>
                <a:effectLst/>
                <a:uLnTx/>
                <a:uFillTx/>
                <a:latin typeface="Comic Sans MS" panose="030F0702030302020204" pitchFamily="66" charset="0"/>
                <a:ea typeface="Comic Sans MS"/>
                <a:cs typeface="Comic Sans MS"/>
                <a:sym typeface="Comic Sans MS"/>
              </a:rPr>
              <a:t>The farmer leaves the rabbit out in the sun.</a:t>
            </a:r>
            <a:endParaRPr kumimoji="0" lang="en-GB" sz="2800" b="0" i="0" u="none" strike="noStrike" kern="0" cap="none" spc="0" normalizeH="0" baseline="0" noProof="0">
              <a:ln>
                <a:noFill/>
              </a:ln>
              <a:solidFill>
                <a:schemeClr val="tx1">
                  <a:lumMod val="65000"/>
                  <a:lumOff val="35000"/>
                </a:schemeClr>
              </a:solidFill>
              <a:effectLst/>
              <a:uLnTx/>
              <a:uFillTx/>
              <a:latin typeface="Comic Sans MS" panose="030F0702030302020204" pitchFamily="66" charset="0"/>
              <a:sym typeface="Arial"/>
            </a:endParaRP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GB" sz="2800" b="0" i="0" u="none" strike="noStrike" kern="0" cap="none" spc="0" normalizeH="0" baseline="0" noProof="0">
                <a:ln>
                  <a:noFill/>
                </a:ln>
                <a:solidFill>
                  <a:srgbClr val="99C57C"/>
                </a:solidFill>
                <a:effectLst/>
                <a:uLnTx/>
                <a:uFillTx/>
                <a:latin typeface="Comic Sans MS" panose="030F0702030302020204" pitchFamily="66" charset="0"/>
                <a:ea typeface="Comic Sans MS"/>
                <a:cs typeface="Comic Sans MS"/>
                <a:sym typeface="Comic Sans MS"/>
              </a:rPr>
              <a:t>The farmer feeds the rabbit a carrot.</a:t>
            </a:r>
            <a:endParaRPr kumimoji="0" lang="en-GB" sz="2800" b="0" i="0" u="none" strike="noStrike" kern="0" cap="none" spc="0" normalizeH="0" baseline="0" noProof="0">
              <a:ln>
                <a:noFill/>
              </a:ln>
              <a:solidFill>
                <a:srgbClr val="99C57C"/>
              </a:solidFill>
              <a:effectLst/>
              <a:uLnTx/>
              <a:uFillTx/>
              <a:latin typeface="Comic Sans MS" panose="030F0702030302020204" pitchFamily="66" charset="0"/>
              <a:sym typeface="Arial"/>
            </a:endParaRPr>
          </a:p>
        </p:txBody>
      </p:sp>
      <p:sp>
        <p:nvSpPr>
          <p:cNvPr id="10" name="Google Shape;222;p10">
            <a:extLst>
              <a:ext uri="{FF2B5EF4-FFF2-40B4-BE49-F238E27FC236}">
                <a16:creationId xmlns:a16="http://schemas.microsoft.com/office/drawing/2014/main" id="{DC965E76-12B9-4D18-9113-5196C0807CEF}"/>
              </a:ext>
            </a:extLst>
          </p:cNvPr>
          <p:cNvSpPr txBox="1"/>
          <p:nvPr/>
        </p:nvSpPr>
        <p:spPr>
          <a:xfrm>
            <a:off x="0" y="587216"/>
            <a:ext cx="12192000" cy="584735"/>
          </a:xfrm>
          <a:prstGeom prst="rect">
            <a:avLst/>
          </a:prstGeom>
          <a:solidFill>
            <a:srgbClr val="274193"/>
          </a:solidFill>
          <a:ln>
            <a:noFill/>
          </a:ln>
        </p:spPr>
        <p:txBody>
          <a:bodyPr spcFirstLastPara="1" wrap="square" lIns="91425" tIns="45700" rIns="91425" bIns="45700" anchor="t" anchorCtr="0">
            <a:spAutoFit/>
          </a:bodyPr>
          <a:lstStyle/>
          <a:p>
            <a:pPr marL="0" marR="0" lvl="1" indent="461963" algn="l" defTabSz="914400" rtl="0" eaLnBrk="1" fontAlgn="auto" latinLnBrk="0" hangingPunct="1">
              <a:lnSpc>
                <a:spcPct val="100000"/>
              </a:lnSpc>
              <a:spcBef>
                <a:spcPts val="0"/>
              </a:spcBef>
              <a:spcAft>
                <a:spcPts val="0"/>
              </a:spcAft>
              <a:buClr>
                <a:srgbClr val="0070C0"/>
              </a:buClr>
              <a:buSzPts val="6000"/>
              <a:buFont typeface="Arial"/>
              <a:buNone/>
              <a:tabLst/>
              <a:defRPr/>
            </a:pPr>
            <a:r>
              <a:rPr kumimoji="0" lang="en-US" sz="3200" b="1" i="0" u="none" strike="noStrike" kern="0" cap="none" spc="0" normalizeH="0" baseline="0" noProof="0">
                <a:ln>
                  <a:noFill/>
                </a:ln>
                <a:solidFill>
                  <a:srgbClr val="FFFFFF"/>
                </a:solidFill>
                <a:effectLst/>
                <a:uLnTx/>
                <a:uFillTx/>
                <a:latin typeface="Comic Sans MS"/>
                <a:ea typeface="Gill Sans"/>
                <a:cs typeface="Gill Sans"/>
                <a:sym typeface="Gill Sans"/>
              </a:rPr>
              <a:t>What will happen next? </a:t>
            </a:r>
          </a:p>
        </p:txBody>
      </p:sp>
      <p:sp>
        <p:nvSpPr>
          <p:cNvPr id="11" name="Google Shape;222;p10">
            <a:extLst>
              <a:ext uri="{FF2B5EF4-FFF2-40B4-BE49-F238E27FC236}">
                <a16:creationId xmlns:a16="http://schemas.microsoft.com/office/drawing/2014/main" id="{29AB4405-BAEB-4ED7-90BC-16F8A36D6D0D}"/>
              </a:ext>
            </a:extLst>
          </p:cNvPr>
          <p:cNvSpPr txBox="1"/>
          <p:nvPr/>
        </p:nvSpPr>
        <p:spPr>
          <a:xfrm>
            <a:off x="0" y="1169802"/>
            <a:ext cx="12192000" cy="584735"/>
          </a:xfrm>
          <a:prstGeom prst="rect">
            <a:avLst/>
          </a:prstGeom>
          <a:solidFill>
            <a:srgbClr val="A8B9EA"/>
          </a:solidFill>
          <a:ln>
            <a:noFill/>
          </a:ln>
        </p:spPr>
        <p:txBody>
          <a:bodyPr spcFirstLastPara="1" wrap="square" lIns="91425" tIns="45700" rIns="91425" bIns="45700" anchor="t" anchorCtr="0">
            <a:spAutoFit/>
          </a:bodyPr>
          <a:lstStyle/>
          <a:p>
            <a:pPr marL="457200" lvl="1">
              <a:buClr>
                <a:srgbClr val="0070C0"/>
              </a:buClr>
              <a:buSzPts val="6000"/>
              <a:defRPr/>
            </a:pPr>
            <a:r>
              <a:rPr lang="en-US" sz="3200" kern="1200">
                <a:solidFill>
                  <a:schemeClr val="tx1"/>
                </a:solidFill>
                <a:latin typeface="Comic Sans MS"/>
                <a:ea typeface="Comic Sans MS"/>
                <a:cs typeface="Comic Sans MS"/>
              </a:rPr>
              <a:t>You Do </a:t>
            </a:r>
          </a:p>
        </p:txBody>
      </p:sp>
      <p:pic>
        <p:nvPicPr>
          <p:cNvPr id="6" name="Picture 5">
            <a:extLst>
              <a:ext uri="{FF2B5EF4-FFF2-40B4-BE49-F238E27FC236}">
                <a16:creationId xmlns:a16="http://schemas.microsoft.com/office/drawing/2014/main" id="{65DC137D-07AC-4F24-99A9-20DCE91AB5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80120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8">
                                            <p:txEl>
                                              <p:pRg st="0" end="0"/>
                                            </p:txEl>
                                          </p:spTgt>
                                        </p:tgtEl>
                                        <p:attrNameLst>
                                          <p:attrName>style.visibility</p:attrName>
                                        </p:attrNameLst>
                                      </p:cBhvr>
                                      <p:to>
                                        <p:strVal val="visible"/>
                                      </p:to>
                                    </p:set>
                                    <p:animEffect transition="in" filter="fade">
                                      <p:cBhvr>
                                        <p:cTn id="7" dur="500"/>
                                        <p:tgtEl>
                                          <p:spTgt spid="2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8">
                                            <p:txEl>
                                              <p:pRg st="1" end="1"/>
                                            </p:txEl>
                                          </p:spTgt>
                                        </p:tgtEl>
                                        <p:attrNameLst>
                                          <p:attrName>style.visibility</p:attrName>
                                        </p:attrNameLst>
                                      </p:cBhvr>
                                      <p:to>
                                        <p:strVal val="visible"/>
                                      </p:to>
                                    </p:set>
                                    <p:animEffect transition="in" filter="fade">
                                      <p:cBhvr>
                                        <p:cTn id="12" dur="500"/>
                                        <p:tgtEl>
                                          <p:spTgt spid="2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8">
                                            <p:txEl>
                                              <p:pRg st="2" end="2"/>
                                            </p:txEl>
                                          </p:spTgt>
                                        </p:tgtEl>
                                        <p:attrNameLst>
                                          <p:attrName>style.visibility</p:attrName>
                                        </p:attrNameLst>
                                      </p:cBhvr>
                                      <p:to>
                                        <p:strVal val="visible"/>
                                      </p:to>
                                    </p:set>
                                    <p:animEffect transition="in" filter="fade">
                                      <p:cBhvr>
                                        <p:cTn id="17" dur="500"/>
                                        <p:tgtEl>
                                          <p:spTgt spid="2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8">
                                            <p:txEl>
                                              <p:pRg st="3" end="3"/>
                                            </p:txEl>
                                          </p:spTgt>
                                        </p:tgtEl>
                                        <p:attrNameLst>
                                          <p:attrName>style.visibility</p:attrName>
                                        </p:attrNameLst>
                                      </p:cBhvr>
                                      <p:to>
                                        <p:strVal val="visible"/>
                                      </p:to>
                                    </p:set>
                                    <p:animEffect transition="in" filter="fade">
                                      <p:cBhvr>
                                        <p:cTn id="22" dur="500"/>
                                        <p:tgtEl>
                                          <p:spTgt spid="2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9" name="Google Shape;222;p10">
            <a:extLst>
              <a:ext uri="{FF2B5EF4-FFF2-40B4-BE49-F238E27FC236}">
                <a16:creationId xmlns:a16="http://schemas.microsoft.com/office/drawing/2014/main" id="{2643A6AC-169C-48BD-9E8A-1B096452BC87}"/>
              </a:ext>
            </a:extLst>
          </p:cNvPr>
          <p:cNvSpPr txBox="1"/>
          <p:nvPr/>
        </p:nvSpPr>
        <p:spPr>
          <a:xfrm>
            <a:off x="0" y="1211009"/>
            <a:ext cx="12192000" cy="584735"/>
          </a:xfrm>
          <a:prstGeom prst="rect">
            <a:avLst/>
          </a:prstGeom>
          <a:solidFill>
            <a:srgbClr val="A8B9EA"/>
          </a:solidFill>
          <a:ln>
            <a:noFill/>
          </a:ln>
        </p:spPr>
        <p:txBody>
          <a:bodyPr spcFirstLastPara="1" wrap="square" lIns="91425" tIns="45700" rIns="91425" bIns="45700" anchor="t" anchorCtr="0">
            <a:spAutoFit/>
          </a:bodyPr>
          <a:lstStyle/>
          <a:p>
            <a:pPr marL="457200" lvl="1">
              <a:buClr>
                <a:srgbClr val="0070C0"/>
              </a:buClr>
              <a:buSzPts val="6000"/>
              <a:defRPr/>
            </a:pPr>
            <a:r>
              <a:rPr lang="en-US" sz="3200" kern="1200">
                <a:solidFill>
                  <a:schemeClr val="tx1"/>
                </a:solidFill>
                <a:latin typeface="Comic Sans MS"/>
                <a:ea typeface="Comic Sans MS"/>
                <a:cs typeface="Comic Sans MS"/>
              </a:rPr>
              <a:t>You Do </a:t>
            </a:r>
          </a:p>
        </p:txBody>
      </p:sp>
      <p:sp>
        <p:nvSpPr>
          <p:cNvPr id="241" name="Google Shape;241;p21"/>
          <p:cNvSpPr txBox="1"/>
          <p:nvPr/>
        </p:nvSpPr>
        <p:spPr>
          <a:xfrm>
            <a:off x="437262" y="2261978"/>
            <a:ext cx="6497872" cy="409646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20000"/>
              </a:lnSpc>
              <a:spcBef>
                <a:spcPts val="600"/>
              </a:spcBef>
              <a:spcAft>
                <a:spcPts val="0"/>
              </a:spcAft>
              <a:buClr>
                <a:srgbClr val="000000"/>
              </a:buClr>
              <a:buSzPts val="1200"/>
              <a:buFont typeface="Arial"/>
              <a:buNone/>
              <a:tabLst/>
              <a:defRPr/>
            </a:pPr>
            <a:r>
              <a:rPr kumimoji="0" lang="en-US" sz="2800" b="1"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What do you think Sara does next?</a:t>
            </a:r>
          </a:p>
          <a:p>
            <a:pPr marL="0" marR="0" lvl="0" indent="0" algn="l" defTabSz="914400" rtl="0" eaLnBrk="1" fontAlgn="auto" latinLnBrk="0" hangingPunct="1">
              <a:lnSpc>
                <a:spcPct val="120000"/>
              </a:lnSpc>
              <a:spcBef>
                <a:spcPts val="600"/>
              </a:spcBef>
              <a:spcAft>
                <a:spcPts val="0"/>
              </a:spcAft>
              <a:buClr>
                <a:srgbClr val="000000"/>
              </a:buClr>
              <a:buSzPts val="1200"/>
              <a:buFont typeface="Arial"/>
              <a:buNone/>
              <a:tabLst/>
              <a:defRPr/>
            </a:pPr>
            <a:endParaRPr kumimoji="0" lang="en-US" sz="2800" b="1"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endParaRP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US" sz="2800" b="0" i="0" u="none" strike="noStrike" kern="0" cap="none" spc="0" normalizeH="0" baseline="0" noProof="0">
                <a:ln>
                  <a:noFill/>
                </a:ln>
                <a:solidFill>
                  <a:srgbClr val="99C57C"/>
                </a:solidFill>
                <a:effectLst/>
                <a:uLnTx/>
                <a:uFillTx/>
                <a:latin typeface="Comic Sans MS" panose="030F0702030302020204" pitchFamily="66" charset="0"/>
                <a:ea typeface="Comic Sans MS"/>
                <a:cs typeface="Comic Sans MS"/>
                <a:sym typeface="Comic Sans MS"/>
              </a:rPr>
              <a:t>Sara puts it out in the sun.</a:t>
            </a:r>
            <a:endParaRPr kumimoji="0" lang="en-US" sz="2800" b="0" i="0" u="none" strike="noStrike" kern="0" cap="none" spc="0" normalizeH="0" baseline="0" noProof="0">
              <a:ln>
                <a:noFill/>
              </a:ln>
              <a:solidFill>
                <a:srgbClr val="99C57C"/>
              </a:solidFill>
              <a:effectLst/>
              <a:uLnTx/>
              <a:uFillTx/>
              <a:latin typeface="Comic Sans MS" panose="030F0702030302020204" pitchFamily="66" charset="0"/>
              <a:sym typeface="Arial"/>
            </a:endParaRP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Sara waters it more.</a:t>
            </a:r>
            <a:endPar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sym typeface="Arial"/>
            </a:endParaRPr>
          </a:p>
          <a:p>
            <a:pPr marL="457200" marR="0" lvl="0" indent="-457200" algn="l" defTabSz="914400" rtl="0" eaLnBrk="1" fontAlgn="auto" latinLnBrk="0" hangingPunct="1">
              <a:lnSpc>
                <a:spcPct val="200000"/>
              </a:lnSpc>
              <a:spcBef>
                <a:spcPts val="600"/>
              </a:spcBef>
              <a:spcAft>
                <a:spcPts val="0"/>
              </a:spcAft>
              <a:buClr>
                <a:srgbClr val="297FD5">
                  <a:lumMod val="75000"/>
                </a:srgbClr>
              </a:buClr>
              <a:buSzPct val="100000"/>
              <a:buFont typeface="Wingdings" panose="05000000000000000000" pitchFamily="2" charset="2"/>
              <a:buChar char="§"/>
              <a:tabLst/>
              <a:defRPr/>
            </a:pPr>
            <a:r>
              <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Sara hides it under a blanket. </a:t>
            </a:r>
            <a:endParaRPr kumimoji="0"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endParaRPr>
          </a:p>
        </p:txBody>
      </p:sp>
      <p:pic>
        <p:nvPicPr>
          <p:cNvPr id="7" name="Graphic 6">
            <a:extLst>
              <a:ext uri="{FF2B5EF4-FFF2-40B4-BE49-F238E27FC236}">
                <a16:creationId xmlns:a16="http://schemas.microsoft.com/office/drawing/2014/main" id="{6385231A-20AD-41A8-BAC3-C32E8B35B045}"/>
              </a:ext>
            </a:extLst>
          </p:cNvPr>
          <p:cNvPicPr>
            <a:picLocks noChangeAspect="1"/>
          </p:cNvPicPr>
          <p:nvPr/>
        </p:nvPicPr>
        <p:blipFill>
          <a:blip r:embed="rId4"/>
          <a:srcRect/>
          <a:stretch/>
        </p:blipFill>
        <p:spPr>
          <a:xfrm>
            <a:off x="7205858" y="2023164"/>
            <a:ext cx="4577605" cy="4561776"/>
          </a:xfrm>
          <a:prstGeom prst="rect">
            <a:avLst/>
          </a:prstGeom>
          <a:effectLst>
            <a:softEdge rad="0"/>
          </a:effectLst>
        </p:spPr>
      </p:pic>
      <p:sp>
        <p:nvSpPr>
          <p:cNvPr id="8" name="Google Shape;222;p10">
            <a:extLst>
              <a:ext uri="{FF2B5EF4-FFF2-40B4-BE49-F238E27FC236}">
                <a16:creationId xmlns:a16="http://schemas.microsoft.com/office/drawing/2014/main" id="{81123054-505F-4F2A-ACF5-6B7270551A73}"/>
              </a:ext>
            </a:extLst>
          </p:cNvPr>
          <p:cNvSpPr txBox="1"/>
          <p:nvPr/>
        </p:nvSpPr>
        <p:spPr>
          <a:xfrm>
            <a:off x="0" y="639777"/>
            <a:ext cx="12192000" cy="584735"/>
          </a:xfrm>
          <a:prstGeom prst="rect">
            <a:avLst/>
          </a:prstGeom>
          <a:solidFill>
            <a:srgbClr val="274193"/>
          </a:solidFill>
          <a:ln>
            <a:noFill/>
          </a:ln>
        </p:spPr>
        <p:txBody>
          <a:bodyPr spcFirstLastPara="1" wrap="square" lIns="91425" tIns="45700" rIns="91425" bIns="45700" anchor="t" anchorCtr="0">
            <a:spAutoFit/>
          </a:bodyPr>
          <a:lstStyle/>
          <a:p>
            <a:pPr marL="0" marR="0" lvl="1" indent="461963" algn="l" defTabSz="914400" rtl="0" eaLnBrk="1" fontAlgn="auto" latinLnBrk="0" hangingPunct="1">
              <a:lnSpc>
                <a:spcPct val="100000"/>
              </a:lnSpc>
              <a:spcBef>
                <a:spcPts val="0"/>
              </a:spcBef>
              <a:spcAft>
                <a:spcPts val="0"/>
              </a:spcAft>
              <a:buClr>
                <a:srgbClr val="0070C0"/>
              </a:buClr>
              <a:buSzPts val="6000"/>
              <a:buFont typeface="Arial"/>
              <a:buNone/>
              <a:tabLst/>
              <a:defRPr/>
            </a:pPr>
            <a:r>
              <a:rPr kumimoji="0" lang="en-US" sz="3200" b="1" i="0" u="none" strike="noStrike" kern="0" cap="none" spc="0" normalizeH="0" baseline="0" noProof="0">
                <a:ln>
                  <a:noFill/>
                </a:ln>
                <a:solidFill>
                  <a:srgbClr val="FFFFFF"/>
                </a:solidFill>
                <a:effectLst/>
                <a:uLnTx/>
                <a:uFillTx/>
                <a:latin typeface="Comic Sans MS"/>
                <a:ea typeface="Gill Sans"/>
                <a:cs typeface="Gill Sans"/>
                <a:sym typeface="Gill Sans"/>
              </a:rPr>
              <a:t>What will happen next? </a:t>
            </a:r>
          </a:p>
        </p:txBody>
      </p:sp>
      <p:pic>
        <p:nvPicPr>
          <p:cNvPr id="6" name="Picture 5">
            <a:extLst>
              <a:ext uri="{FF2B5EF4-FFF2-40B4-BE49-F238E27FC236}">
                <a16:creationId xmlns:a16="http://schemas.microsoft.com/office/drawing/2014/main" id="{71319F0B-991F-44EC-9CE0-4365845903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957787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1">
                                            <p:txEl>
                                              <p:pRg st="0" end="0"/>
                                            </p:txEl>
                                          </p:spTgt>
                                        </p:tgtEl>
                                        <p:attrNameLst>
                                          <p:attrName>style.visibility</p:attrName>
                                        </p:attrNameLst>
                                      </p:cBhvr>
                                      <p:to>
                                        <p:strVal val="visible"/>
                                      </p:to>
                                    </p:set>
                                    <p:animEffect transition="in" filter="fade">
                                      <p:cBhvr>
                                        <p:cTn id="7" dur="500"/>
                                        <p:tgtEl>
                                          <p:spTgt spid="2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1">
                                            <p:txEl>
                                              <p:pRg st="2" end="2"/>
                                            </p:txEl>
                                          </p:spTgt>
                                        </p:tgtEl>
                                        <p:attrNameLst>
                                          <p:attrName>style.visibility</p:attrName>
                                        </p:attrNameLst>
                                      </p:cBhvr>
                                      <p:to>
                                        <p:strVal val="visible"/>
                                      </p:to>
                                    </p:set>
                                    <p:animEffect transition="in" filter="fade">
                                      <p:cBhvr>
                                        <p:cTn id="12" dur="500"/>
                                        <p:tgtEl>
                                          <p:spTgt spid="24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1">
                                            <p:txEl>
                                              <p:pRg st="3" end="3"/>
                                            </p:txEl>
                                          </p:spTgt>
                                        </p:tgtEl>
                                        <p:attrNameLst>
                                          <p:attrName>style.visibility</p:attrName>
                                        </p:attrNameLst>
                                      </p:cBhvr>
                                      <p:to>
                                        <p:strVal val="visible"/>
                                      </p:to>
                                    </p:set>
                                    <p:animEffect transition="in" filter="fade">
                                      <p:cBhvr>
                                        <p:cTn id="17" dur="500"/>
                                        <p:tgtEl>
                                          <p:spTgt spid="24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1">
                                            <p:txEl>
                                              <p:pRg st="4" end="4"/>
                                            </p:txEl>
                                          </p:spTgt>
                                        </p:tgtEl>
                                        <p:attrNameLst>
                                          <p:attrName>style.visibility</p:attrName>
                                        </p:attrNameLst>
                                      </p:cBhvr>
                                      <p:to>
                                        <p:strVal val="visible"/>
                                      </p:to>
                                    </p:set>
                                    <p:animEffect transition="in" filter="fade">
                                      <p:cBhvr>
                                        <p:cTn id="22" dur="500"/>
                                        <p:tgtEl>
                                          <p:spTgt spid="24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9" name="Google Shape;241;p21"/>
          <p:cNvSpPr txBox="1"/>
          <p:nvPr/>
        </p:nvSpPr>
        <p:spPr>
          <a:xfrm>
            <a:off x="473689" y="2267271"/>
            <a:ext cx="6497872" cy="409646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20000"/>
              </a:lnSpc>
              <a:spcBef>
                <a:spcPts val="600"/>
              </a:spcBef>
              <a:spcAft>
                <a:spcPts val="0"/>
              </a:spcAft>
              <a:buClr>
                <a:srgbClr val="000000"/>
              </a:buClr>
              <a:buSzPts val="1200"/>
              <a:buFont typeface="Arial"/>
              <a:buNone/>
              <a:tabLst/>
              <a:defRPr/>
            </a:pPr>
            <a:r>
              <a:rPr kumimoji="0" lang="en-US" sz="2800" b="1"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What do you think Max does next?</a:t>
            </a:r>
          </a:p>
          <a:p>
            <a:pPr marL="0" marR="0" lvl="0" indent="0" algn="l" defTabSz="914400" rtl="0" eaLnBrk="1" fontAlgn="auto" latinLnBrk="0" hangingPunct="1">
              <a:lnSpc>
                <a:spcPct val="120000"/>
              </a:lnSpc>
              <a:spcBef>
                <a:spcPts val="600"/>
              </a:spcBef>
              <a:spcAft>
                <a:spcPts val="0"/>
              </a:spcAft>
              <a:buClr>
                <a:srgbClr val="000000"/>
              </a:buClr>
              <a:buSzPts val="1200"/>
              <a:buFont typeface="Arial"/>
              <a:buNone/>
              <a:tabLst/>
              <a:defRPr/>
            </a:pPr>
            <a:endParaRPr kumimoji="0" lang="en-US" sz="2800" b="1"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endParaRPr>
          </a:p>
          <a:p>
            <a:pPr marL="457200" indent="-457200">
              <a:lnSpc>
                <a:spcPct val="200000"/>
              </a:lnSpc>
              <a:spcBef>
                <a:spcPts val="600"/>
              </a:spcBef>
              <a:buClr>
                <a:srgbClr val="297FD5">
                  <a:lumMod val="75000"/>
                </a:srgbClr>
              </a:buClr>
              <a:buSzPct val="100000"/>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sym typeface="Comic Sans MS"/>
              </a:rPr>
              <a:t>Max eats a bone.</a:t>
            </a:r>
          </a:p>
          <a:p>
            <a:pPr marL="457200" indent="-457200">
              <a:lnSpc>
                <a:spcPct val="200000"/>
              </a:lnSpc>
              <a:spcBef>
                <a:spcPts val="600"/>
              </a:spcBef>
              <a:buClr>
                <a:srgbClr val="297FD5">
                  <a:lumMod val="75000"/>
                </a:srgbClr>
              </a:buClr>
              <a:buSzPct val="100000"/>
              <a:buFont typeface="Wingdings" panose="05000000000000000000" pitchFamily="2" charset="2"/>
              <a:buChar char="§"/>
              <a:defRPr/>
            </a:pPr>
            <a:r>
              <a:rPr lang="en-US" sz="2800">
                <a:solidFill>
                  <a:srgbClr val="99C57C"/>
                </a:solidFill>
                <a:latin typeface="Comic Sans MS" panose="030F0702030302020204" pitchFamily="66" charset="0"/>
                <a:sym typeface="Comic Sans MS"/>
              </a:rPr>
              <a:t>Max drinks water.</a:t>
            </a:r>
          </a:p>
          <a:p>
            <a:pPr marL="457200" indent="-457200">
              <a:lnSpc>
                <a:spcPct val="200000"/>
              </a:lnSpc>
              <a:spcBef>
                <a:spcPts val="600"/>
              </a:spcBef>
              <a:buClr>
                <a:srgbClr val="297FD5">
                  <a:lumMod val="75000"/>
                </a:srgbClr>
              </a:buClr>
              <a:buSzPct val="100000"/>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sym typeface="Comic Sans MS"/>
              </a:rPr>
              <a:t>Max walks in the sun.</a:t>
            </a:r>
          </a:p>
        </p:txBody>
      </p:sp>
      <p:pic>
        <p:nvPicPr>
          <p:cNvPr id="4" name="Graphic 3">
            <a:extLst>
              <a:ext uri="{FF2B5EF4-FFF2-40B4-BE49-F238E27FC236}">
                <a16:creationId xmlns:a16="http://schemas.microsoft.com/office/drawing/2014/main" id="{6D52D087-640E-4E52-AED6-E4C82C5581B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8102277" y="2358711"/>
            <a:ext cx="2906689" cy="4074053"/>
          </a:xfrm>
          <a:prstGeom prst="rect">
            <a:avLst/>
          </a:prstGeom>
        </p:spPr>
      </p:pic>
      <p:sp>
        <p:nvSpPr>
          <p:cNvPr id="10" name="Google Shape;222;p10">
            <a:extLst>
              <a:ext uri="{FF2B5EF4-FFF2-40B4-BE49-F238E27FC236}">
                <a16:creationId xmlns:a16="http://schemas.microsoft.com/office/drawing/2014/main" id="{D9D9F42B-04C8-4CCF-8806-2CCFBC2CC5EC}"/>
              </a:ext>
            </a:extLst>
          </p:cNvPr>
          <p:cNvSpPr txBox="1"/>
          <p:nvPr/>
        </p:nvSpPr>
        <p:spPr>
          <a:xfrm>
            <a:off x="0" y="1211009"/>
            <a:ext cx="12192000" cy="584735"/>
          </a:xfrm>
          <a:prstGeom prst="rect">
            <a:avLst/>
          </a:prstGeom>
          <a:solidFill>
            <a:srgbClr val="A8B9EA"/>
          </a:solidFill>
          <a:ln>
            <a:noFill/>
          </a:ln>
        </p:spPr>
        <p:txBody>
          <a:bodyPr spcFirstLastPara="1" wrap="square" lIns="91425" tIns="45700" rIns="91425" bIns="45700" anchor="t" anchorCtr="0">
            <a:spAutoFit/>
          </a:bodyPr>
          <a:lstStyle/>
          <a:p>
            <a:pPr marL="457200" lvl="1">
              <a:buClr>
                <a:srgbClr val="0070C0"/>
              </a:buClr>
              <a:buSzPts val="6000"/>
              <a:defRPr/>
            </a:pPr>
            <a:r>
              <a:rPr lang="en-US" sz="3200" kern="1200">
                <a:solidFill>
                  <a:schemeClr val="tx1"/>
                </a:solidFill>
                <a:latin typeface="Comic Sans MS"/>
                <a:ea typeface="Comic Sans MS"/>
                <a:cs typeface="Comic Sans MS"/>
              </a:rPr>
              <a:t>You Do </a:t>
            </a:r>
          </a:p>
        </p:txBody>
      </p:sp>
      <p:sp>
        <p:nvSpPr>
          <p:cNvPr id="11" name="Google Shape;222;p10">
            <a:extLst>
              <a:ext uri="{FF2B5EF4-FFF2-40B4-BE49-F238E27FC236}">
                <a16:creationId xmlns:a16="http://schemas.microsoft.com/office/drawing/2014/main" id="{F6B1125C-0FB4-401D-A2DB-7DB5FBD9B353}"/>
              </a:ext>
            </a:extLst>
          </p:cNvPr>
          <p:cNvSpPr txBox="1"/>
          <p:nvPr/>
        </p:nvSpPr>
        <p:spPr>
          <a:xfrm>
            <a:off x="0" y="639777"/>
            <a:ext cx="12192000" cy="584735"/>
          </a:xfrm>
          <a:prstGeom prst="rect">
            <a:avLst/>
          </a:prstGeom>
          <a:solidFill>
            <a:srgbClr val="274193"/>
          </a:solidFill>
          <a:ln>
            <a:noFill/>
          </a:ln>
        </p:spPr>
        <p:txBody>
          <a:bodyPr spcFirstLastPara="1" wrap="square" lIns="91425" tIns="45700" rIns="91425" bIns="45700" anchor="t" anchorCtr="0">
            <a:spAutoFit/>
          </a:bodyPr>
          <a:lstStyle/>
          <a:p>
            <a:pPr marL="0" marR="0" lvl="1" indent="461963" algn="l" defTabSz="914400" rtl="0" eaLnBrk="1" fontAlgn="auto" latinLnBrk="0" hangingPunct="1">
              <a:lnSpc>
                <a:spcPct val="100000"/>
              </a:lnSpc>
              <a:spcBef>
                <a:spcPts val="0"/>
              </a:spcBef>
              <a:spcAft>
                <a:spcPts val="0"/>
              </a:spcAft>
              <a:buClr>
                <a:srgbClr val="0070C0"/>
              </a:buClr>
              <a:buSzPts val="6000"/>
              <a:buFont typeface="Arial"/>
              <a:buNone/>
              <a:tabLst/>
              <a:defRPr/>
            </a:pPr>
            <a:r>
              <a:rPr kumimoji="0" lang="en-US" sz="3200" b="1" i="0" u="none" strike="noStrike" kern="0" cap="none" spc="0" normalizeH="0" baseline="0" noProof="0">
                <a:ln>
                  <a:noFill/>
                </a:ln>
                <a:solidFill>
                  <a:srgbClr val="FFFFFF"/>
                </a:solidFill>
                <a:effectLst/>
                <a:uLnTx/>
                <a:uFillTx/>
                <a:latin typeface="Comic Sans MS"/>
                <a:ea typeface="Gill Sans"/>
                <a:cs typeface="Gill Sans"/>
                <a:sym typeface="Gill Sans"/>
              </a:rPr>
              <a:t>What will happen next? </a:t>
            </a:r>
          </a:p>
        </p:txBody>
      </p:sp>
      <p:pic>
        <p:nvPicPr>
          <p:cNvPr id="6" name="Picture 5">
            <a:extLst>
              <a:ext uri="{FF2B5EF4-FFF2-40B4-BE49-F238E27FC236}">
                <a16:creationId xmlns:a16="http://schemas.microsoft.com/office/drawing/2014/main" id="{74A38E8F-5900-40C5-939D-E9A933893D1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31846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5" name="TextBox 4">
            <a:extLst>
              <a:ext uri="{FF2B5EF4-FFF2-40B4-BE49-F238E27FC236}">
                <a16:creationId xmlns:a16="http://schemas.microsoft.com/office/drawing/2014/main" id="{7002803C-EE1D-4B26-A4D8-8225B758557B}"/>
              </a:ext>
            </a:extLst>
          </p:cNvPr>
          <p:cNvSpPr txBox="1"/>
          <p:nvPr/>
        </p:nvSpPr>
        <p:spPr>
          <a:xfrm rot="10800000" flipV="1">
            <a:off x="9605639" y="145296"/>
            <a:ext cx="2586361" cy="307777"/>
          </a:xfrm>
          <a:prstGeom prst="rect">
            <a:avLst/>
          </a:prstGeom>
          <a:solidFill>
            <a:srgbClr val="F1DDE3"/>
          </a:solidFill>
          <a:ln w="19050">
            <a:solidFill>
              <a:schemeClr val="bg1">
                <a:lumMod val="95000"/>
              </a:schemeClr>
            </a:solidFill>
          </a:ln>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400" b="0" i="0" u="none" strike="noStrike" kern="0" cap="none" spc="0" normalizeH="0" baseline="0" noProof="0">
                <a:ln>
                  <a:noFill/>
                </a:ln>
                <a:solidFill>
                  <a:srgbClr val="FFFFFF">
                    <a:lumMod val="50000"/>
                  </a:srgbClr>
                </a:solidFill>
                <a:effectLst/>
                <a:uLnTx/>
                <a:uFillTx/>
                <a:latin typeface="Comic Sans MS"/>
                <a:ea typeface="Comic Sans MS"/>
                <a:cs typeface="Comic Sans MS"/>
                <a:sym typeface="Arial"/>
              </a:rPr>
              <a:t>Formative Assessment</a:t>
            </a:r>
          </a:p>
        </p:txBody>
      </p:sp>
      <p:sp>
        <p:nvSpPr>
          <p:cNvPr id="8" name="Google Shape;222;p10">
            <a:extLst>
              <a:ext uri="{FF2B5EF4-FFF2-40B4-BE49-F238E27FC236}">
                <a16:creationId xmlns:a16="http://schemas.microsoft.com/office/drawing/2014/main" id="{E0690FB1-ECE5-4D1D-A9F2-DE4FA11D3E99}"/>
              </a:ext>
            </a:extLst>
          </p:cNvPr>
          <p:cNvSpPr txBox="1"/>
          <p:nvPr/>
        </p:nvSpPr>
        <p:spPr>
          <a:xfrm>
            <a:off x="0" y="636921"/>
            <a:ext cx="12192000" cy="584735"/>
          </a:xfrm>
          <a:prstGeom prst="rect">
            <a:avLst/>
          </a:prstGeom>
          <a:solidFill>
            <a:srgbClr val="DAB4BA"/>
          </a:solid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buClrTx/>
              <a:buFontTx/>
              <a:buNone/>
            </a:pPr>
            <a:r>
              <a:rPr lang="en-US" sz="3200" b="1">
                <a:solidFill>
                  <a:prstClr val="black">
                    <a:lumMod val="65000"/>
                    <a:lumOff val="35000"/>
                  </a:prstClr>
                </a:solidFill>
                <a:latin typeface="Comic Sans MS"/>
                <a:sym typeface="Comic Sans MS"/>
              </a:rPr>
              <a:t>Q1: What do you think will happen next? </a:t>
            </a:r>
          </a:p>
        </p:txBody>
      </p:sp>
      <p:pic>
        <p:nvPicPr>
          <p:cNvPr id="4" name="Graphic 3">
            <a:extLst>
              <a:ext uri="{FF2B5EF4-FFF2-40B4-BE49-F238E27FC236}">
                <a16:creationId xmlns:a16="http://schemas.microsoft.com/office/drawing/2014/main" id="{EA833E7A-35A2-4909-AA36-96F2D916FC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6454" y="1462688"/>
            <a:ext cx="4913426" cy="4758391"/>
          </a:xfrm>
          <a:prstGeom prst="rect">
            <a:avLst/>
          </a:prstGeom>
        </p:spPr>
      </p:pic>
      <p:sp>
        <p:nvSpPr>
          <p:cNvPr id="10" name="Google Shape;302;p28">
            <a:extLst>
              <a:ext uri="{FF2B5EF4-FFF2-40B4-BE49-F238E27FC236}">
                <a16:creationId xmlns:a16="http://schemas.microsoft.com/office/drawing/2014/main" id="{85536B77-E3CA-4EF1-B79E-21AD6129C4F1}"/>
              </a:ext>
            </a:extLst>
          </p:cNvPr>
          <p:cNvSpPr txBox="1"/>
          <p:nvPr/>
        </p:nvSpPr>
        <p:spPr>
          <a:xfrm>
            <a:off x="979719" y="2032700"/>
            <a:ext cx="6082635" cy="523180"/>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1" fontAlgn="auto" latinLnBrk="0" hangingPunct="1">
              <a:lnSpc>
                <a:spcPct val="100000"/>
              </a:lnSpc>
              <a:spcBef>
                <a:spcPts val="0"/>
              </a:spcBef>
              <a:spcAft>
                <a:spcPts val="0"/>
              </a:spcAft>
              <a:buClr>
                <a:srgbClr val="297FD5">
                  <a:lumMod val="75000"/>
                </a:srgbClr>
              </a:buClr>
              <a:buSzTx/>
              <a:buFont typeface="Wingdings" panose="05000000000000000000" pitchFamily="2" charset="2"/>
              <a:buChar char="§"/>
              <a:tabLst/>
              <a:defRPr/>
            </a:pPr>
            <a:r>
              <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The wind will bring rain.</a:t>
            </a:r>
          </a:p>
        </p:txBody>
      </p:sp>
      <p:sp>
        <p:nvSpPr>
          <p:cNvPr id="12" name="Google Shape;302;p28">
            <a:extLst>
              <a:ext uri="{FF2B5EF4-FFF2-40B4-BE49-F238E27FC236}">
                <a16:creationId xmlns:a16="http://schemas.microsoft.com/office/drawing/2014/main" id="{44D7FB4F-B0EB-45F4-8603-3D3E25CE3080}"/>
              </a:ext>
            </a:extLst>
          </p:cNvPr>
          <p:cNvSpPr txBox="1"/>
          <p:nvPr/>
        </p:nvSpPr>
        <p:spPr>
          <a:xfrm>
            <a:off x="979719" y="2885652"/>
            <a:ext cx="6082635" cy="523180"/>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1" fontAlgn="auto" latinLnBrk="0" hangingPunct="1">
              <a:lnSpc>
                <a:spcPct val="100000"/>
              </a:lnSpc>
              <a:spcBef>
                <a:spcPts val="0"/>
              </a:spcBef>
              <a:spcAft>
                <a:spcPts val="0"/>
              </a:spcAft>
              <a:buClr>
                <a:srgbClr val="297FD5">
                  <a:lumMod val="75000"/>
                </a:srgbClr>
              </a:buClr>
              <a:buSzTx/>
              <a:buFont typeface="Wingdings" panose="05000000000000000000" pitchFamily="2" charset="2"/>
              <a:buChar char="§"/>
              <a:tabLst/>
              <a:defRPr/>
            </a:pPr>
            <a:r>
              <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The wind will stop. </a:t>
            </a:r>
          </a:p>
        </p:txBody>
      </p:sp>
      <p:sp>
        <p:nvSpPr>
          <p:cNvPr id="13" name="Google Shape;302;p28">
            <a:extLst>
              <a:ext uri="{FF2B5EF4-FFF2-40B4-BE49-F238E27FC236}">
                <a16:creationId xmlns:a16="http://schemas.microsoft.com/office/drawing/2014/main" id="{BD4A4947-93BF-4738-B727-C65136C49121}"/>
              </a:ext>
            </a:extLst>
          </p:cNvPr>
          <p:cNvSpPr txBox="1"/>
          <p:nvPr/>
        </p:nvSpPr>
        <p:spPr>
          <a:xfrm>
            <a:off x="979719" y="3738604"/>
            <a:ext cx="6082635" cy="523180"/>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1" fontAlgn="auto" latinLnBrk="0" hangingPunct="1">
              <a:lnSpc>
                <a:spcPct val="100000"/>
              </a:lnSpc>
              <a:spcBef>
                <a:spcPts val="0"/>
              </a:spcBef>
              <a:spcAft>
                <a:spcPts val="0"/>
              </a:spcAft>
              <a:buClr>
                <a:srgbClr val="297FD5">
                  <a:lumMod val="75000"/>
                </a:srgbClr>
              </a:buClr>
              <a:buSzTx/>
              <a:buFont typeface="Wingdings" panose="05000000000000000000" pitchFamily="2" charset="2"/>
              <a:buChar char="§"/>
              <a:tabLst/>
              <a:defRPr/>
            </a:pPr>
            <a:r>
              <a:rPr kumimoji="0" lang="en-US" sz="2800" b="0" i="0" u="none" strike="noStrike" kern="0" cap="none" spc="0" normalizeH="0" baseline="0" noProof="0">
                <a:ln>
                  <a:noFill/>
                </a:ln>
                <a:solidFill>
                  <a:srgbClr val="99C57C"/>
                </a:solidFill>
                <a:effectLst/>
                <a:uLnTx/>
                <a:uFillTx/>
                <a:latin typeface="Comic Sans MS" panose="030F0702030302020204" pitchFamily="66" charset="0"/>
                <a:ea typeface="Comic Sans MS"/>
                <a:cs typeface="Comic Sans MS"/>
                <a:sym typeface="Comic Sans MS"/>
              </a:rPr>
              <a:t>The wind will blow the leaves.</a:t>
            </a:r>
          </a:p>
        </p:txBody>
      </p:sp>
      <p:sp>
        <p:nvSpPr>
          <p:cNvPr id="14" name="Google Shape;302;p28">
            <a:extLst>
              <a:ext uri="{FF2B5EF4-FFF2-40B4-BE49-F238E27FC236}">
                <a16:creationId xmlns:a16="http://schemas.microsoft.com/office/drawing/2014/main" id="{FB8D032E-3010-4DED-92B7-D02C7E752732}"/>
              </a:ext>
            </a:extLst>
          </p:cNvPr>
          <p:cNvSpPr txBox="1"/>
          <p:nvPr/>
        </p:nvSpPr>
        <p:spPr>
          <a:xfrm>
            <a:off x="979719" y="4591556"/>
            <a:ext cx="6082635" cy="523180"/>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1" fontAlgn="auto" latinLnBrk="0" hangingPunct="1">
              <a:lnSpc>
                <a:spcPct val="100000"/>
              </a:lnSpc>
              <a:spcBef>
                <a:spcPts val="0"/>
              </a:spcBef>
              <a:spcAft>
                <a:spcPts val="0"/>
              </a:spcAft>
              <a:buClr>
                <a:srgbClr val="297FD5">
                  <a:lumMod val="75000"/>
                </a:srgbClr>
              </a:buClr>
              <a:buSzTx/>
              <a:buFont typeface="Wingdings" panose="05000000000000000000" pitchFamily="2" charset="2"/>
              <a:buChar char="§"/>
              <a:tabLst/>
              <a:defRPr/>
            </a:pPr>
            <a:r>
              <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rPr>
              <a:t>The wind will carry Rima away.</a:t>
            </a:r>
          </a:p>
        </p:txBody>
      </p:sp>
      <p:pic>
        <p:nvPicPr>
          <p:cNvPr id="9" name="Picture 8">
            <a:extLst>
              <a:ext uri="{FF2B5EF4-FFF2-40B4-BE49-F238E27FC236}">
                <a16:creationId xmlns:a16="http://schemas.microsoft.com/office/drawing/2014/main" id="{B9C0F8AF-0CAF-446B-951C-886C9B1DA3C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87218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grpId="1" nodeType="clickEffect">
                                  <p:stCondLst>
                                    <p:cond delay="0"/>
                                  </p:stCondLst>
                                  <p:childTnLst>
                                    <p:animClr clrSpc="rgb" dir="cw">
                                      <p:cBhvr override="childStyle">
                                        <p:cTn id="22" dur="2000" fill="hold"/>
                                        <p:tgtEl>
                                          <p:spTgt spid="13"/>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3" grpId="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6" name="Google Shape;222;p10">
            <a:extLst>
              <a:ext uri="{FF2B5EF4-FFF2-40B4-BE49-F238E27FC236}">
                <a16:creationId xmlns:a16="http://schemas.microsoft.com/office/drawing/2014/main" id="{E0690FB1-ECE5-4D1D-A9F2-DE4FA11D3E99}"/>
              </a:ext>
            </a:extLst>
          </p:cNvPr>
          <p:cNvSpPr txBox="1"/>
          <p:nvPr/>
        </p:nvSpPr>
        <p:spPr>
          <a:xfrm>
            <a:off x="0" y="636921"/>
            <a:ext cx="12192000" cy="584735"/>
          </a:xfrm>
          <a:prstGeom prst="rect">
            <a:avLst/>
          </a:prstGeom>
          <a:solidFill>
            <a:srgbClr val="DAB4BA"/>
          </a:solid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buClrTx/>
              <a:buFontTx/>
              <a:buNone/>
            </a:pPr>
            <a:r>
              <a:rPr lang="en-US" sz="3200" b="1">
                <a:solidFill>
                  <a:prstClr val="black">
                    <a:lumMod val="65000"/>
                    <a:lumOff val="35000"/>
                  </a:prstClr>
                </a:solidFill>
                <a:latin typeface="Comic Sans MS"/>
                <a:sym typeface="Comic Sans MS"/>
              </a:rPr>
              <a:t>Q2: What do you think Joe will do next? </a:t>
            </a:r>
          </a:p>
        </p:txBody>
      </p:sp>
      <p:sp>
        <p:nvSpPr>
          <p:cNvPr id="7" name="Google Shape;302;p28">
            <a:extLst>
              <a:ext uri="{FF2B5EF4-FFF2-40B4-BE49-F238E27FC236}">
                <a16:creationId xmlns:a16="http://schemas.microsoft.com/office/drawing/2014/main" id="{5C99BCFE-515D-4404-B93C-E1FD5C15E87A}"/>
              </a:ext>
            </a:extLst>
          </p:cNvPr>
          <p:cNvSpPr txBox="1"/>
          <p:nvPr/>
        </p:nvSpPr>
        <p:spPr>
          <a:xfrm>
            <a:off x="1005119" y="2032700"/>
            <a:ext cx="8148687"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Joe will give the cookies to his cat.</a:t>
            </a:r>
            <a:endParaRPr kumimoji="0" lang="en-US" sz="2800" b="0" i="0" u="none" strike="noStrike" kern="0" cap="none" spc="0" normalizeH="0" baseline="0" noProof="0">
              <a:ln>
                <a:noFill/>
              </a:ln>
              <a:solidFill>
                <a:srgbClr val="000000">
                  <a:lumMod val="65000"/>
                  <a:lumOff val="35000"/>
                </a:srgbClr>
              </a:solidFill>
              <a:effectLst/>
              <a:uLnTx/>
              <a:uFillTx/>
              <a:latin typeface="Comic Sans MS" panose="030F0702030302020204" pitchFamily="66" charset="0"/>
              <a:ea typeface="Comic Sans MS"/>
              <a:cs typeface="Comic Sans MS"/>
              <a:sym typeface="Comic Sans MS"/>
            </a:endParaRPr>
          </a:p>
        </p:txBody>
      </p:sp>
      <p:sp>
        <p:nvSpPr>
          <p:cNvPr id="8" name="Google Shape;302;p28">
            <a:extLst>
              <a:ext uri="{FF2B5EF4-FFF2-40B4-BE49-F238E27FC236}">
                <a16:creationId xmlns:a16="http://schemas.microsoft.com/office/drawing/2014/main" id="{8ED53828-9A93-4DEA-8355-88BA91ED38B0}"/>
              </a:ext>
            </a:extLst>
          </p:cNvPr>
          <p:cNvSpPr txBox="1"/>
          <p:nvPr/>
        </p:nvSpPr>
        <p:spPr>
          <a:xfrm>
            <a:off x="1005119" y="2885652"/>
            <a:ext cx="6082635"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99C57C"/>
                </a:solidFill>
                <a:latin typeface="Comic Sans MS" panose="030F0702030302020204" pitchFamily="66" charset="0"/>
                <a:ea typeface="Comic Sans MS"/>
                <a:cs typeface="Comic Sans MS"/>
                <a:sym typeface="Comic Sans MS"/>
              </a:rPr>
              <a:t>Joe will eat some of the cookies.</a:t>
            </a:r>
          </a:p>
        </p:txBody>
      </p:sp>
      <p:sp>
        <p:nvSpPr>
          <p:cNvPr id="9" name="Google Shape;302;p28">
            <a:extLst>
              <a:ext uri="{FF2B5EF4-FFF2-40B4-BE49-F238E27FC236}">
                <a16:creationId xmlns:a16="http://schemas.microsoft.com/office/drawing/2014/main" id="{D4896893-824A-4C39-9008-41DCFB87E1F6}"/>
              </a:ext>
            </a:extLst>
          </p:cNvPr>
          <p:cNvSpPr txBox="1"/>
          <p:nvPr/>
        </p:nvSpPr>
        <p:spPr>
          <a:xfrm>
            <a:off x="1005119" y="3738604"/>
            <a:ext cx="6082635"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Joe will drink a glass of milk. </a:t>
            </a:r>
          </a:p>
        </p:txBody>
      </p:sp>
      <p:sp>
        <p:nvSpPr>
          <p:cNvPr id="10" name="Google Shape;302;p28">
            <a:extLst>
              <a:ext uri="{FF2B5EF4-FFF2-40B4-BE49-F238E27FC236}">
                <a16:creationId xmlns:a16="http://schemas.microsoft.com/office/drawing/2014/main" id="{7FF65062-3D6C-4B70-807E-4E5460FE45A5}"/>
              </a:ext>
            </a:extLst>
          </p:cNvPr>
          <p:cNvSpPr txBox="1"/>
          <p:nvPr/>
        </p:nvSpPr>
        <p:spPr>
          <a:xfrm>
            <a:off x="1005119" y="4591556"/>
            <a:ext cx="6082635"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Joe will go to bed to sleep. </a:t>
            </a:r>
          </a:p>
        </p:txBody>
      </p:sp>
      <p:pic>
        <p:nvPicPr>
          <p:cNvPr id="4" name="Graphic 3">
            <a:extLst>
              <a:ext uri="{FF2B5EF4-FFF2-40B4-BE49-F238E27FC236}">
                <a16:creationId xmlns:a16="http://schemas.microsoft.com/office/drawing/2014/main" id="{EFEC1566-2EBA-487B-8A7D-7C9C63E84F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73466" y="3179808"/>
            <a:ext cx="4524834" cy="1411748"/>
          </a:xfrm>
          <a:prstGeom prst="rect">
            <a:avLst/>
          </a:prstGeom>
        </p:spPr>
      </p:pic>
      <p:pic>
        <p:nvPicPr>
          <p:cNvPr id="11" name="Picture 10">
            <a:extLst>
              <a:ext uri="{FF2B5EF4-FFF2-40B4-BE49-F238E27FC236}">
                <a16:creationId xmlns:a16="http://schemas.microsoft.com/office/drawing/2014/main" id="{34FD0205-2F84-4E01-A49F-22ED412DA31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18741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grpId="1" nodeType="clickEffect">
                                  <p:stCondLst>
                                    <p:cond delay="0"/>
                                  </p:stCondLst>
                                  <p:childTnLst>
                                    <p:animClr clrSpc="rgb" dir="cw">
                                      <p:cBhvr override="childStyle">
                                        <p:cTn id="22" dur="2000" fill="hold"/>
                                        <p:tgtEl>
                                          <p:spTgt spid="8"/>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6" name="Graphic 5">
            <a:extLst>
              <a:ext uri="{FF2B5EF4-FFF2-40B4-BE49-F238E27FC236}">
                <a16:creationId xmlns:a16="http://schemas.microsoft.com/office/drawing/2014/main" id="{8FBB028E-ECC0-4845-A8A7-A435E9AE9BFD}"/>
              </a:ext>
            </a:extLst>
          </p:cNvPr>
          <p:cNvPicPr>
            <a:picLocks noChangeAspect="1"/>
          </p:cNvPicPr>
          <p:nvPr/>
        </p:nvPicPr>
        <p:blipFill>
          <a:blip r:embed="rId4"/>
          <a:srcRect/>
          <a:stretch/>
        </p:blipFill>
        <p:spPr>
          <a:xfrm>
            <a:off x="7567269" y="1661366"/>
            <a:ext cx="3839308" cy="4154476"/>
          </a:xfrm>
          <a:prstGeom prst="rect">
            <a:avLst/>
          </a:prstGeom>
        </p:spPr>
      </p:pic>
      <p:sp>
        <p:nvSpPr>
          <p:cNvPr id="8" name="Google Shape;222;p10">
            <a:extLst>
              <a:ext uri="{FF2B5EF4-FFF2-40B4-BE49-F238E27FC236}">
                <a16:creationId xmlns:a16="http://schemas.microsoft.com/office/drawing/2014/main" id="{E0690FB1-ECE5-4D1D-A9F2-DE4FA11D3E99}"/>
              </a:ext>
            </a:extLst>
          </p:cNvPr>
          <p:cNvSpPr txBox="1"/>
          <p:nvPr/>
        </p:nvSpPr>
        <p:spPr>
          <a:xfrm>
            <a:off x="0" y="636921"/>
            <a:ext cx="12192000" cy="584735"/>
          </a:xfrm>
          <a:prstGeom prst="rect">
            <a:avLst/>
          </a:prstGeom>
          <a:solidFill>
            <a:srgbClr val="DAB4BA"/>
          </a:solid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buClrTx/>
              <a:buFontTx/>
              <a:buNone/>
            </a:pPr>
            <a:r>
              <a:rPr lang="en-US" sz="3200" b="1">
                <a:solidFill>
                  <a:prstClr val="black">
                    <a:lumMod val="65000"/>
                    <a:lumOff val="35000"/>
                  </a:prstClr>
                </a:solidFill>
                <a:latin typeface="Comic Sans MS"/>
                <a:sym typeface="Comic Sans MS"/>
              </a:rPr>
              <a:t>Q3: What do you think Dani will do next? </a:t>
            </a:r>
          </a:p>
        </p:txBody>
      </p:sp>
      <p:sp>
        <p:nvSpPr>
          <p:cNvPr id="10" name="Google Shape;302;p28">
            <a:extLst>
              <a:ext uri="{FF2B5EF4-FFF2-40B4-BE49-F238E27FC236}">
                <a16:creationId xmlns:a16="http://schemas.microsoft.com/office/drawing/2014/main" id="{27D6DD58-594B-46AA-9112-DBE14283B52D}"/>
              </a:ext>
            </a:extLst>
          </p:cNvPr>
          <p:cNvSpPr txBox="1"/>
          <p:nvPr/>
        </p:nvSpPr>
        <p:spPr>
          <a:xfrm>
            <a:off x="988681" y="2026566"/>
            <a:ext cx="6238865"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99C57C"/>
                </a:solidFill>
                <a:latin typeface="Comic Sans MS" panose="030F0702030302020204" pitchFamily="66" charset="0"/>
                <a:ea typeface="Comic Sans MS"/>
                <a:cs typeface="Comic Sans MS"/>
                <a:sym typeface="Comic Sans MS"/>
              </a:rPr>
              <a:t>Dani will water the plants.</a:t>
            </a:r>
          </a:p>
        </p:txBody>
      </p:sp>
      <p:sp>
        <p:nvSpPr>
          <p:cNvPr id="11" name="Google Shape;302;p28">
            <a:extLst>
              <a:ext uri="{FF2B5EF4-FFF2-40B4-BE49-F238E27FC236}">
                <a16:creationId xmlns:a16="http://schemas.microsoft.com/office/drawing/2014/main" id="{32DB9233-4BDA-4AF7-B562-16569272A040}"/>
              </a:ext>
            </a:extLst>
          </p:cNvPr>
          <p:cNvSpPr txBox="1"/>
          <p:nvPr/>
        </p:nvSpPr>
        <p:spPr>
          <a:xfrm>
            <a:off x="988681" y="2879518"/>
            <a:ext cx="7109011" cy="954067"/>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Dani will put away the watering can. </a:t>
            </a:r>
          </a:p>
          <a:p>
            <a:pPr marL="457200" lvl="0" indent="-457200">
              <a:buClr>
                <a:srgbClr val="297FD5">
                  <a:lumMod val="75000"/>
                </a:srgbClr>
              </a:buClr>
              <a:buFont typeface="Wingdings" panose="05000000000000000000" pitchFamily="2" charset="2"/>
              <a:buChar char="§"/>
              <a:defRPr/>
            </a:pPr>
            <a:endParaRPr lang="en-US" sz="2800">
              <a:solidFill>
                <a:srgbClr val="000000">
                  <a:lumMod val="65000"/>
                  <a:lumOff val="35000"/>
                </a:srgbClr>
              </a:solidFill>
              <a:latin typeface="Comic Sans MS" panose="030F0702030302020204" pitchFamily="66" charset="0"/>
              <a:ea typeface="Comic Sans MS"/>
              <a:cs typeface="Comic Sans MS"/>
              <a:sym typeface="Comic Sans MS"/>
            </a:endParaRPr>
          </a:p>
        </p:txBody>
      </p:sp>
      <p:sp>
        <p:nvSpPr>
          <p:cNvPr id="12" name="Google Shape;302;p28">
            <a:extLst>
              <a:ext uri="{FF2B5EF4-FFF2-40B4-BE49-F238E27FC236}">
                <a16:creationId xmlns:a16="http://schemas.microsoft.com/office/drawing/2014/main" id="{B8DA06D2-871E-4096-9AFE-F94FD41868B5}"/>
              </a:ext>
            </a:extLst>
          </p:cNvPr>
          <p:cNvSpPr txBox="1"/>
          <p:nvPr/>
        </p:nvSpPr>
        <p:spPr>
          <a:xfrm>
            <a:off x="988681" y="3732470"/>
            <a:ext cx="7435301"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Dani will watch his favorite TV show.</a:t>
            </a:r>
          </a:p>
        </p:txBody>
      </p:sp>
      <p:sp>
        <p:nvSpPr>
          <p:cNvPr id="13" name="Google Shape;302;p28">
            <a:extLst>
              <a:ext uri="{FF2B5EF4-FFF2-40B4-BE49-F238E27FC236}">
                <a16:creationId xmlns:a16="http://schemas.microsoft.com/office/drawing/2014/main" id="{26348C69-46D9-448F-813E-B1D351C27F22}"/>
              </a:ext>
            </a:extLst>
          </p:cNvPr>
          <p:cNvSpPr txBox="1"/>
          <p:nvPr/>
        </p:nvSpPr>
        <p:spPr>
          <a:xfrm>
            <a:off x="988681" y="4585422"/>
            <a:ext cx="6082635" cy="523180"/>
          </a:xfrm>
          <a:prstGeom prst="rect">
            <a:avLst/>
          </a:prstGeom>
          <a:noFill/>
          <a:ln>
            <a:noFill/>
          </a:ln>
        </p:spPr>
        <p:txBody>
          <a:bodyPr spcFirstLastPara="1" wrap="square" lIns="91425" tIns="45700" rIns="91425" bIns="45700" anchor="t" anchorCtr="0">
            <a:spAutoFit/>
          </a:bodyPr>
          <a:lstStyle/>
          <a:p>
            <a:pPr marL="457200" lvl="0" indent="-457200">
              <a:buClr>
                <a:srgbClr val="297FD5">
                  <a:lumMod val="75000"/>
                </a:srgbClr>
              </a:buClr>
              <a:buFont typeface="Wingdings" panose="05000000000000000000" pitchFamily="2" charset="2"/>
              <a:buChar char="§"/>
              <a:defRPr/>
            </a:pPr>
            <a:r>
              <a:rPr lang="en-US" sz="2800">
                <a:solidFill>
                  <a:srgbClr val="000000">
                    <a:lumMod val="65000"/>
                    <a:lumOff val="35000"/>
                  </a:srgbClr>
                </a:solidFill>
                <a:latin typeface="Comic Sans MS" panose="030F0702030302020204" pitchFamily="66" charset="0"/>
                <a:ea typeface="Comic Sans MS"/>
                <a:cs typeface="Comic Sans MS"/>
                <a:sym typeface="Comic Sans MS"/>
              </a:rPr>
              <a:t>Dani will throw the plant away. </a:t>
            </a:r>
          </a:p>
        </p:txBody>
      </p:sp>
      <p:pic>
        <p:nvPicPr>
          <p:cNvPr id="9" name="Picture 8">
            <a:extLst>
              <a:ext uri="{FF2B5EF4-FFF2-40B4-BE49-F238E27FC236}">
                <a16:creationId xmlns:a16="http://schemas.microsoft.com/office/drawing/2014/main" id="{C354100A-93B7-4082-B9F6-E4DC88131E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8563"/>
          <a:stretch/>
        </p:blipFill>
        <p:spPr bwMode="auto">
          <a:xfrm rot="10800000">
            <a:off x="0" y="15507"/>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48059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grpId="1" nodeType="clickEffect">
                                  <p:stCondLst>
                                    <p:cond delay="0"/>
                                  </p:stCondLst>
                                  <p:childTnLst>
                                    <p:animClr clrSpc="rgb" dir="cw">
                                      <p:cBhvr override="childStyle">
                                        <p:cTn id="22" dur="2000" fill="hold"/>
                                        <p:tgtEl>
                                          <p:spTgt spid="10"/>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915</Words>
  <Application>Microsoft Office PowerPoint</Application>
  <PresentationFormat>Widescreen</PresentationFormat>
  <Paragraphs>114</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Calibri Light</vt:lpstr>
      <vt:lpstr>Comic Sans MS</vt:lpstr>
      <vt:lpstr>Segoe UI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Rana Aridi</dc:creator>
  <cp:lastModifiedBy>Rania Khalil</cp:lastModifiedBy>
  <cp:revision>3</cp:revision>
  <dcterms:created xsi:type="dcterms:W3CDTF">2021-10-14T20:15:53Z</dcterms:created>
  <dcterms:modified xsi:type="dcterms:W3CDTF">2021-10-17T21:11:14Z</dcterms:modified>
</cp:coreProperties>
</file>