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notesSlides/notesSlide1.xml" ContentType="application/vnd.openxmlformats-officedocument.presentationml.notesSlide+xml"/>
  <Override PartName="/ppt/tags/tag5.xml" ContentType="application/vnd.openxmlformats-officedocument.presentationml.tags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ppt/notesSlides/notesSlide3.xml" ContentType="application/vnd.openxmlformats-officedocument.presentationml.notesSlide+xml"/>
  <Override PartName="/ppt/tags/tag7.xml" ContentType="application/vnd.openxmlformats-officedocument.presentationml.tags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4"/>
  </p:sldMasterIdLst>
  <p:notesMasterIdLst>
    <p:notesMasterId r:id="rId9"/>
  </p:notesMasterIdLst>
  <p:sldIdLst>
    <p:sldId id="2085" r:id="rId5"/>
    <p:sldId id="2086" r:id="rId6"/>
    <p:sldId id="2087" r:id="rId7"/>
    <p:sldId id="2088" r:id="rId8"/>
  </p:sldIdLst>
  <p:sldSz cx="12192000" cy="6858000"/>
  <p:notesSz cx="6858000" cy="9144000"/>
  <p:custDataLst>
    <p:tags r:id="rId10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88" userDrawn="1">
          <p15:clr>
            <a:srgbClr val="A4A3A4"/>
          </p15:clr>
        </p15:guide>
        <p15:guide id="2" pos="506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Rita Kassar" initials="RK" lastIdx="3" clrIdx="6">
    <p:extLst>
      <p:ext uri="{19B8F6BF-5375-455C-9EA6-DF929625EA0E}">
        <p15:presenceInfo xmlns:p15="http://schemas.microsoft.com/office/powerpoint/2012/main" userId="S::Rita.Kassar@qitabi.org::5460e9e5-99ec-4736-9ceb-a64d7832788a" providerId="AD"/>
      </p:ext>
    </p:extLst>
  </p:cmAuthor>
  <p:cmAuthor id="1" name="Rana Aridi" initials="" lastIdx="25" clrIdx="0"/>
  <p:cmAuthor id="8" name="Dany Aouad" initials="DA" lastIdx="1" clrIdx="7">
    <p:extLst>
      <p:ext uri="{19B8F6BF-5375-455C-9EA6-DF929625EA0E}">
        <p15:presenceInfo xmlns:p15="http://schemas.microsoft.com/office/powerpoint/2012/main" userId="S::Dany.Aouad@qitabi.org::d49ee0a1-a67e-483a-91b6-e3d7c013a9df" providerId="AD"/>
      </p:ext>
    </p:extLst>
  </p:cmAuthor>
  <p:cmAuthor id="2" name="Souhair Ghozayel" initials="SG" lastIdx="68" clrIdx="1">
    <p:extLst>
      <p:ext uri="{19B8F6BF-5375-455C-9EA6-DF929625EA0E}">
        <p15:presenceInfo xmlns:p15="http://schemas.microsoft.com/office/powerpoint/2012/main" userId="S::Souhair.Ghozayel@qitabi.org::c642db19-12cd-416a-820c-59b4ebaae96b" providerId="AD"/>
      </p:ext>
    </p:extLst>
  </p:cmAuthor>
  <p:cmAuthor id="9" name="Sara Kassab" initials="SK" lastIdx="14" clrIdx="8">
    <p:extLst>
      <p:ext uri="{19B8F6BF-5375-455C-9EA6-DF929625EA0E}">
        <p15:presenceInfo xmlns:p15="http://schemas.microsoft.com/office/powerpoint/2012/main" userId="S::Sara.Kassab@qitabi.org::ca60c3b0-9343-4f68-bdbe-1b892f45baad" providerId="AD"/>
      </p:ext>
    </p:extLst>
  </p:cmAuthor>
  <p:cmAuthor id="3" name="Kara McBride" initials="KM" lastIdx="39" clrIdx="2">
    <p:extLst>
      <p:ext uri="{19B8F6BF-5375-455C-9EA6-DF929625EA0E}">
        <p15:presenceInfo xmlns:p15="http://schemas.microsoft.com/office/powerpoint/2012/main" userId="S::Kara.McBride@worldlearning.org::c54b3836-24f4-4af9-a728-c5c0702254aa" providerId="AD"/>
      </p:ext>
    </p:extLst>
  </p:cmAuthor>
  <p:cmAuthor id="10" name="Zeina Abourousse" initials="ZA" lastIdx="1" clrIdx="9">
    <p:extLst>
      <p:ext uri="{19B8F6BF-5375-455C-9EA6-DF929625EA0E}">
        <p15:presenceInfo xmlns:p15="http://schemas.microsoft.com/office/powerpoint/2012/main" userId="S::Zeina.Abourousse@qitabi.org::0ac4309a-7c16-47ba-85d8-1b191b739971" providerId="AD"/>
      </p:ext>
    </p:extLst>
  </p:cmAuthor>
  <p:cmAuthor id="4" name="Rana Aridi" initials="RA" lastIdx="296" clrIdx="3">
    <p:extLst>
      <p:ext uri="{19B8F6BF-5375-455C-9EA6-DF929625EA0E}">
        <p15:presenceInfo xmlns:p15="http://schemas.microsoft.com/office/powerpoint/2012/main" userId="S::Rana.Aridi@qitabi.org::bc0141a6-272a-4f52-8dab-89dc569c7517" providerId="AD"/>
      </p:ext>
    </p:extLst>
  </p:cmAuthor>
  <p:cmAuthor id="5" name="Rania Khalil" initials="RK" lastIdx="12" clrIdx="4">
    <p:extLst>
      <p:ext uri="{19B8F6BF-5375-455C-9EA6-DF929625EA0E}">
        <p15:presenceInfo xmlns:p15="http://schemas.microsoft.com/office/powerpoint/2012/main" userId="S::rania.khalil@worldlearning.org::7e639223-6b9f-4f28-9980-e129f81dacb7" providerId="AD"/>
      </p:ext>
    </p:extLst>
  </p:cmAuthor>
  <p:cmAuthor id="6" name="Elia Mansour" initials="EM" lastIdx="2" clrIdx="5">
    <p:extLst>
      <p:ext uri="{19B8F6BF-5375-455C-9EA6-DF929625EA0E}">
        <p15:presenceInfo xmlns:p15="http://schemas.microsoft.com/office/powerpoint/2012/main" userId="S::Elia.Mansour@qitabi.org::0ca26d34-a40f-4642-85d2-c962d07ad6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74193"/>
    <a:srgbClr val="DAB4BA"/>
    <a:srgbClr val="F3E1E7"/>
    <a:srgbClr val="E7D1D5"/>
    <a:srgbClr val="E0C2C7"/>
    <a:srgbClr val="E7CFD3"/>
    <a:srgbClr val="DFBDC3"/>
    <a:srgbClr val="D8B0B7"/>
    <a:srgbClr val="D2A2AA"/>
    <a:srgbClr val="A8B9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284" autoAdjust="0"/>
    <p:restoredTop sz="61307" autoAdjust="0"/>
  </p:normalViewPr>
  <p:slideViewPr>
    <p:cSldViewPr snapToGrid="0">
      <p:cViewPr varScale="1">
        <p:scale>
          <a:sx n="52" d="100"/>
          <a:sy n="52" d="100"/>
        </p:scale>
        <p:origin x="1675" y="58"/>
      </p:cViewPr>
      <p:guideLst>
        <p:guide orient="horz" pos="1488"/>
        <p:guide pos="506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tags" Target="tags/tag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148F39-9E46-4FB9-916A-D08E278FEF71}" type="datetimeFigureOut">
              <a:rPr lang="en-US" smtClean="0"/>
              <a:t>10/15/2021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C47EA9-339C-40BE-A2F1-4795BE3FC0D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57823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8" name="Google Shape;148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 sz="1200" b="1"/>
              <a:t>Narration/VO</a:t>
            </a:r>
            <a:r>
              <a:rPr lang="en-US" sz="1200"/>
              <a:t>:</a:t>
            </a:r>
            <a:endParaRPr lang="en-US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Now, in this</a:t>
            </a:r>
            <a:r>
              <a:rPr lang="en-US" baseline="0"/>
              <a:t> e</a:t>
            </a:r>
            <a:r>
              <a:rPr lang="en-US"/>
              <a:t>xercise, try ordering the words to form a complete sentence. Drag the</a:t>
            </a:r>
            <a:r>
              <a:rPr lang="en-US" baseline="0"/>
              <a:t> words and the period to their correct order in the box.</a:t>
            </a:r>
            <a:endParaRPr lang="en-US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/>
              <a:t>______________________________________________</a:t>
            </a:r>
            <a:endParaRPr lang="en-US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/>
              <a:t>Teachers' Notes:</a:t>
            </a:r>
            <a:endParaRPr lang="en-US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0"/>
              <a:t>For further explanation for the students about ordering of the sentences refer to the link below:</a:t>
            </a:r>
            <a:endParaRPr lang="en-US"/>
          </a:p>
          <a:p>
            <a:r>
              <a:rPr lang="en-US"/>
              <a:t>https://www.eslactivity.org/mixed-up-sentences-english-grammar-activity/ </a:t>
            </a:r>
            <a:endParaRPr lang="en-US">
              <a:cs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Extra sheet: https://www.pinterest.com/pin/422281195842899/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/>
          </a:p>
        </p:txBody>
      </p:sp>
      <p:sp>
        <p:nvSpPr>
          <p:cNvPr id="149" name="Google Shape;149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Pts val="1200"/>
              <a:buFont typeface="Calibri"/>
              <a:buNone/>
              <a:tabLst/>
              <a:defRPr/>
            </a:pPr>
            <a:fld id="{00000000-1234-1234-1234-123412341234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Pts val="1200"/>
                <a:buFont typeface="Calibri"/>
                <a:buNone/>
                <a:tabLst/>
                <a:defRPr/>
              </a:pPr>
              <a:t>1</a:t>
            </a:fld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486443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8" name="Google Shape;148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 sz="1200" b="1"/>
              <a:t>Narration/VO</a:t>
            </a:r>
            <a:r>
              <a:rPr lang="en-US" sz="1200"/>
              <a:t>:</a:t>
            </a:r>
            <a:endParaRPr lang="en-US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Order these words too to form a compete sentence.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/>
          </a:p>
        </p:txBody>
      </p:sp>
      <p:sp>
        <p:nvSpPr>
          <p:cNvPr id="149" name="Google Shape;149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Pts val="1200"/>
              <a:buFont typeface="Calibri"/>
              <a:buNone/>
              <a:tabLst/>
              <a:defRPr/>
            </a:pPr>
            <a:fld id="{00000000-1234-1234-1234-123412341234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Pts val="1200"/>
                <a:buFont typeface="Calibri"/>
                <a:buNone/>
                <a:tabLst/>
                <a:defRPr/>
              </a:pPr>
              <a:t>2</a:t>
            </a:fld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372647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8" name="Google Shape;148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 sz="1200" b="1"/>
              <a:t>Narration/VO</a:t>
            </a:r>
            <a:r>
              <a:rPr lang="en-US" sz="1200"/>
              <a:t>:</a:t>
            </a:r>
            <a:endParaRPr lang="en-US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How about these?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/>
          </a:p>
        </p:txBody>
      </p:sp>
      <p:sp>
        <p:nvSpPr>
          <p:cNvPr id="149" name="Google Shape;149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Pts val="1200"/>
              <a:buFont typeface="Calibri"/>
              <a:buNone/>
              <a:tabLst/>
              <a:defRPr/>
            </a:pPr>
            <a:fld id="{00000000-1234-1234-1234-123412341234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Pts val="1200"/>
                <a:buFont typeface="Calibri"/>
                <a:buNone/>
                <a:tabLst/>
                <a:defRPr/>
              </a:pPr>
              <a:t>3</a:t>
            </a:fld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504168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8" name="Google Shape;148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GB" sz="1200" b="1"/>
              <a:t>Narration/VO</a:t>
            </a:r>
            <a:r>
              <a:rPr lang="en-GB" sz="1200"/>
              <a:t>:</a:t>
            </a:r>
            <a:endParaRPr lang="en-GB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And these?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/>
          </a:p>
        </p:txBody>
      </p:sp>
      <p:sp>
        <p:nvSpPr>
          <p:cNvPr id="149" name="Google Shape;149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Pts val="1200"/>
              <a:buFont typeface="Calibri"/>
              <a:buNone/>
              <a:tabLst/>
              <a:defRPr/>
            </a:pPr>
            <a:fld id="{00000000-1234-1234-1234-123412341234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Pts val="1200"/>
                <a:buFont typeface="Calibri"/>
                <a:buNone/>
                <a:tabLst/>
                <a:defRPr/>
              </a:pPr>
              <a:t>4</a:t>
            </a:fld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672998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4D15-71B1-4028-B46F-4EE71232F863}" type="datetimeFigureOut">
              <a:rPr lang="en-US" smtClean="0"/>
              <a:t>10/15/2021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E340D-D49F-4060-B830-48E207260F1E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14B69B2-7E51-4D7A-8F96-6B4E0EFA618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8" y="0"/>
            <a:ext cx="121872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5609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4D15-71B1-4028-B46F-4EE71232F863}" type="datetimeFigureOut">
              <a:rPr lang="en-US" smtClean="0"/>
              <a:t>10/15/2021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E340D-D49F-4060-B830-48E207260F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3849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4D15-71B1-4028-B46F-4EE71232F863}" type="datetimeFigureOut">
              <a:rPr lang="en-US" smtClean="0"/>
              <a:t>10/15/2021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E340D-D49F-4060-B830-48E207260F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32296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53685-8A0B-4F86-9EE0-AA34BDC9CF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81E164-DF06-4CC6-9B40-C024C1566C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4D15-71B1-4028-B46F-4EE71232F863}" type="datetimeFigureOut">
              <a:rPr lang="en-US" smtClean="0"/>
              <a:t>10/15/2021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95DD9DC-87C7-4DF8-A13E-CD15AAC6BB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CB768C2-A1D4-459D-A560-98AD69B48B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E340D-D49F-4060-B830-48E207260F1E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DDFF268-7790-428C-9E02-2B436026F1E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8" y="0"/>
            <a:ext cx="121872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87023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193074"/>
            <a:ext cx="10515600" cy="49761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94815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722472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4D15-71B1-4028-B46F-4EE71232F863}" type="datetimeFigureOut">
              <a:rPr lang="en-US" smtClean="0"/>
              <a:t>10/15/2021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E340D-D49F-4060-B830-48E207260F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37938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4D15-71B1-4028-B46F-4EE71232F863}" type="datetimeFigureOut">
              <a:rPr lang="en-US" smtClean="0"/>
              <a:t>10/15/2021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E340D-D49F-4060-B830-48E207260F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7817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4D15-71B1-4028-B46F-4EE71232F863}" type="datetimeFigureOut">
              <a:rPr lang="en-US" smtClean="0"/>
              <a:t>10/15/2021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E340D-D49F-4060-B830-48E207260F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55978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4D15-71B1-4028-B46F-4EE71232F863}" type="datetimeFigureOut">
              <a:rPr lang="en-US" smtClean="0"/>
              <a:t>10/15/2021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E340D-D49F-4060-B830-48E207260F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03632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4D15-71B1-4028-B46F-4EE71232F863}" type="datetimeFigureOut">
              <a:rPr lang="en-US" smtClean="0"/>
              <a:t>10/15/2021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E340D-D49F-4060-B830-48E207260F1E}" type="slidenum">
              <a:rPr lang="en-US" smtClean="0"/>
              <a:t>‹#›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447778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4D15-71B1-4028-B46F-4EE71232F863}" type="datetimeFigureOut">
              <a:rPr lang="en-US" smtClean="0"/>
              <a:t>10/15/2021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E340D-D49F-4060-B830-48E207260F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92562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4D15-71B1-4028-B46F-4EE71232F863}" type="datetimeFigureOut">
              <a:rPr lang="en-US" smtClean="0"/>
              <a:t>10/15/2021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E340D-D49F-4060-B830-48E207260F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60623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2C4D15-71B1-4028-B46F-4EE71232F863}" type="datetimeFigureOut">
              <a:rPr lang="en-US" smtClean="0"/>
              <a:t>10/15/2021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9E340D-D49F-4060-B830-48E207260F1E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8A0E137-B218-4DAC-9366-32FAB12EFA4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274" t="84401" r="2211" b="3525"/>
          <a:stretch/>
        </p:blipFill>
        <p:spPr>
          <a:xfrm rot="10800000">
            <a:off x="53268" y="93170"/>
            <a:ext cx="784932" cy="463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3906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svg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6" Type="http://schemas.openxmlformats.org/officeDocument/2006/relationships/image" Target="../media/image9.png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svg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1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6" Type="http://schemas.openxmlformats.org/officeDocument/2006/relationships/image" Target="../media/image9.png"/><Relationship Id="rId5" Type="http://schemas.openxmlformats.org/officeDocument/2006/relationships/image" Target="../media/image18.svg"/><Relationship Id="rId4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svg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2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6" Type="http://schemas.openxmlformats.org/officeDocument/2006/relationships/image" Target="../media/image9.png"/><Relationship Id="rId5" Type="http://schemas.openxmlformats.org/officeDocument/2006/relationships/image" Target="../media/image22.sv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223;p10">
            <a:extLst>
              <a:ext uri="{FF2B5EF4-FFF2-40B4-BE49-F238E27FC236}">
                <a16:creationId xmlns:a16="http://schemas.microsoft.com/office/drawing/2014/main" id="{90FD2340-8492-40DD-A81E-2B4F948C5F67}"/>
              </a:ext>
            </a:extLst>
          </p:cNvPr>
          <p:cNvSpPr txBox="1"/>
          <p:nvPr/>
        </p:nvSpPr>
        <p:spPr>
          <a:xfrm>
            <a:off x="1" y="1146346"/>
            <a:ext cx="12191999" cy="584735"/>
          </a:xfrm>
          <a:prstGeom prst="rect">
            <a:avLst/>
          </a:prstGeom>
          <a:solidFill>
            <a:srgbClr val="A8B9EA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2pPr marL="609585">
              <a:defRPr sz="3200" b="1">
                <a:solidFill>
                  <a:schemeClr val="bg1"/>
                </a:solidFill>
                <a:latin typeface="Comic Sans MS"/>
                <a:ea typeface="Comic Sans MS"/>
                <a:cs typeface="Comic Sans MS"/>
              </a:defRPr>
            </a:lvl2pPr>
          </a:lstStyle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omic Sans MS" panose="030F0702030302020204" pitchFamily="66" charset="0"/>
                <a:cs typeface="Poppins" panose="00000500000000000000" pitchFamily="50" charset="0"/>
                <a:sym typeface="Arial"/>
              </a:rPr>
              <a:t>I Do</a:t>
            </a:r>
            <a:endParaRPr kumimoji="0" lang="en-US" sz="3200" b="1" i="0" u="none" strike="noStrike" kern="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omic Sans MS" panose="030F0702030302020204" pitchFamily="66" charset="0"/>
              <a:cs typeface="Poppins" panose="00000500000000000000" pitchFamily="50" charset="0"/>
              <a:sym typeface="Arial"/>
            </a:endParaRPr>
          </a:p>
        </p:txBody>
      </p:sp>
      <p:pic>
        <p:nvPicPr>
          <p:cNvPr id="17" name="Graphic 16">
            <a:extLst>
              <a:ext uri="{FF2B5EF4-FFF2-40B4-BE49-F238E27FC236}">
                <a16:creationId xmlns:a16="http://schemas.microsoft.com/office/drawing/2014/main" id="{3331394F-D6FF-4F40-8C50-4653D5B2A01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0" y="4167378"/>
            <a:ext cx="12190370" cy="2690622"/>
          </a:xfrm>
          <a:prstGeom prst="rect">
            <a:avLst/>
          </a:prstGeom>
        </p:spPr>
      </p:pic>
      <p:pic>
        <p:nvPicPr>
          <p:cNvPr id="19" name="Graphic 18">
            <a:extLst>
              <a:ext uri="{FF2B5EF4-FFF2-40B4-BE49-F238E27FC236}">
                <a16:creationId xmlns:a16="http://schemas.microsoft.com/office/drawing/2014/main" id="{5D611C39-1293-4FD1-BB3D-F061A38CFE5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-1630" y="1202620"/>
            <a:ext cx="12192000" cy="3578930"/>
          </a:xfrm>
          <a:prstGeom prst="rect">
            <a:avLst/>
          </a:prstGeom>
        </p:spPr>
      </p:pic>
      <p:pic>
        <p:nvPicPr>
          <p:cNvPr id="20" name="Graphic 19">
            <a:extLst>
              <a:ext uri="{FF2B5EF4-FFF2-40B4-BE49-F238E27FC236}">
                <a16:creationId xmlns:a16="http://schemas.microsoft.com/office/drawing/2014/main" id="{ABEC523B-45AE-4B30-860A-C571A67F8D13}"/>
              </a:ext>
            </a:extLst>
          </p:cNvPr>
          <p:cNvPicPr>
            <a:picLocks noChangeAspect="1"/>
          </p:cNvPicPr>
          <p:nvPr/>
        </p:nvPicPr>
        <p:blipFill>
          <a:blip r:embed="rId8">
            <a:alphaModFix amt="45000"/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843212" y="2982687"/>
            <a:ext cx="6109289" cy="2369382"/>
          </a:xfrm>
          <a:prstGeom prst="rect">
            <a:avLst/>
          </a:prstGeom>
        </p:spPr>
      </p:pic>
      <p:sp>
        <p:nvSpPr>
          <p:cNvPr id="7" name="Google Shape;223;p10">
            <a:extLst>
              <a:ext uri="{FF2B5EF4-FFF2-40B4-BE49-F238E27FC236}">
                <a16:creationId xmlns:a16="http://schemas.microsoft.com/office/drawing/2014/main" id="{AED3FF8D-C28E-49D5-A04C-90757104ECD5}"/>
              </a:ext>
            </a:extLst>
          </p:cNvPr>
          <p:cNvSpPr txBox="1"/>
          <p:nvPr/>
        </p:nvSpPr>
        <p:spPr>
          <a:xfrm>
            <a:off x="12035" y="1133424"/>
            <a:ext cx="12162503" cy="523180"/>
          </a:xfrm>
          <a:prstGeom prst="rect">
            <a:avLst/>
          </a:prstGeom>
          <a:solidFill>
            <a:srgbClr val="A8B9EA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en-US"/>
            </a:defPPr>
            <a:lvl2pPr marR="0" lvl="1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 sz="3200" b="0" ker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anose="030F0702030302020204" pitchFamily="66" charset="0"/>
                <a:ea typeface="Comic Sans MS"/>
                <a:cs typeface="Poppins" panose="00000500000000000000" pitchFamily="50" charset="0"/>
              </a:defRPr>
            </a:lvl2pPr>
          </a:lstStyle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omic Sans MS" panose="030F0702030302020204" pitchFamily="66" charset="0"/>
                <a:cs typeface="Poppins" panose="00000500000000000000" pitchFamily="50" charset="0"/>
                <a:sym typeface="Arial"/>
              </a:rPr>
              <a:t>You Do </a:t>
            </a:r>
          </a:p>
        </p:txBody>
      </p:sp>
      <p:sp>
        <p:nvSpPr>
          <p:cNvPr id="11" name="Google Shape;222;p10">
            <a:extLst>
              <a:ext uri="{FF2B5EF4-FFF2-40B4-BE49-F238E27FC236}">
                <a16:creationId xmlns:a16="http://schemas.microsoft.com/office/drawing/2014/main" id="{09375EBF-542B-4883-A6AA-F64B4B50687D}"/>
              </a:ext>
            </a:extLst>
          </p:cNvPr>
          <p:cNvSpPr txBox="1"/>
          <p:nvPr/>
        </p:nvSpPr>
        <p:spPr>
          <a:xfrm>
            <a:off x="0" y="645037"/>
            <a:ext cx="12192000" cy="523180"/>
          </a:xfrm>
          <a:prstGeom prst="rect">
            <a:avLst/>
          </a:prstGeom>
          <a:solidFill>
            <a:srgbClr val="274193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Arial"/>
                <a:sym typeface="Arial"/>
              </a:rPr>
              <a:t>Order the boxes to form a complete sentence. </a:t>
            </a:r>
            <a:endParaRPr kumimoji="0" lang="en-US" sz="28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Arial" panose="020B0604020202020204" pitchFamily="34" charset="0"/>
              <a:sym typeface="Arial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A10FC3CD-6422-4281-8F87-E534E0E13F04}"/>
              </a:ext>
            </a:extLst>
          </p:cNvPr>
          <p:cNvSpPr/>
          <p:nvPr/>
        </p:nvSpPr>
        <p:spPr>
          <a:xfrm>
            <a:off x="5253182" y="2244793"/>
            <a:ext cx="6540233" cy="3938686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2" name="Rectangle: Rounded Corners 14">
            <a:extLst>
              <a:ext uri="{FF2B5EF4-FFF2-40B4-BE49-F238E27FC236}">
                <a16:creationId xmlns:a16="http://schemas.microsoft.com/office/drawing/2014/main" id="{F5204AB8-875A-423A-81B6-8B8EE1A9F2E3}"/>
              </a:ext>
            </a:extLst>
          </p:cNvPr>
          <p:cNvSpPr/>
          <p:nvPr/>
        </p:nvSpPr>
        <p:spPr>
          <a:xfrm>
            <a:off x="5945004" y="4743599"/>
            <a:ext cx="5561196" cy="838201"/>
          </a:xfrm>
          <a:custGeom>
            <a:avLst/>
            <a:gdLst>
              <a:gd name="connsiteX0" fmla="*/ 0 w 5561196"/>
              <a:gd name="connsiteY0" fmla="*/ 139703 h 838201"/>
              <a:gd name="connsiteX1" fmla="*/ 139703 w 5561196"/>
              <a:gd name="connsiteY1" fmla="*/ 0 h 838201"/>
              <a:gd name="connsiteX2" fmla="*/ 747109 w 5561196"/>
              <a:gd name="connsiteY2" fmla="*/ 0 h 838201"/>
              <a:gd name="connsiteX3" fmla="*/ 1460151 w 5561196"/>
              <a:gd name="connsiteY3" fmla="*/ 0 h 838201"/>
              <a:gd name="connsiteX4" fmla="*/ 2226010 w 5561196"/>
              <a:gd name="connsiteY4" fmla="*/ 0 h 838201"/>
              <a:gd name="connsiteX5" fmla="*/ 2991870 w 5561196"/>
              <a:gd name="connsiteY5" fmla="*/ 0 h 838201"/>
              <a:gd name="connsiteX6" fmla="*/ 3599275 w 5561196"/>
              <a:gd name="connsiteY6" fmla="*/ 0 h 838201"/>
              <a:gd name="connsiteX7" fmla="*/ 4365135 w 5561196"/>
              <a:gd name="connsiteY7" fmla="*/ 0 h 838201"/>
              <a:gd name="connsiteX8" fmla="*/ 5421493 w 5561196"/>
              <a:gd name="connsiteY8" fmla="*/ 0 h 838201"/>
              <a:gd name="connsiteX9" fmla="*/ 5561196 w 5561196"/>
              <a:gd name="connsiteY9" fmla="*/ 139703 h 838201"/>
              <a:gd name="connsiteX10" fmla="*/ 5561196 w 5561196"/>
              <a:gd name="connsiteY10" fmla="*/ 698498 h 838201"/>
              <a:gd name="connsiteX11" fmla="*/ 5421493 w 5561196"/>
              <a:gd name="connsiteY11" fmla="*/ 838201 h 838201"/>
              <a:gd name="connsiteX12" fmla="*/ 4919723 w 5561196"/>
              <a:gd name="connsiteY12" fmla="*/ 838201 h 838201"/>
              <a:gd name="connsiteX13" fmla="*/ 4312317 w 5561196"/>
              <a:gd name="connsiteY13" fmla="*/ 838201 h 838201"/>
              <a:gd name="connsiteX14" fmla="*/ 3757729 w 5561196"/>
              <a:gd name="connsiteY14" fmla="*/ 838201 h 838201"/>
              <a:gd name="connsiteX15" fmla="*/ 3044688 w 5561196"/>
              <a:gd name="connsiteY15" fmla="*/ 838201 h 838201"/>
              <a:gd name="connsiteX16" fmla="*/ 2331646 w 5561196"/>
              <a:gd name="connsiteY16" fmla="*/ 838201 h 838201"/>
              <a:gd name="connsiteX17" fmla="*/ 1618604 w 5561196"/>
              <a:gd name="connsiteY17" fmla="*/ 838201 h 838201"/>
              <a:gd name="connsiteX18" fmla="*/ 1064016 w 5561196"/>
              <a:gd name="connsiteY18" fmla="*/ 838201 h 838201"/>
              <a:gd name="connsiteX19" fmla="*/ 139703 w 5561196"/>
              <a:gd name="connsiteY19" fmla="*/ 838201 h 838201"/>
              <a:gd name="connsiteX20" fmla="*/ 0 w 5561196"/>
              <a:gd name="connsiteY20" fmla="*/ 698498 h 838201"/>
              <a:gd name="connsiteX21" fmla="*/ 0 w 5561196"/>
              <a:gd name="connsiteY21" fmla="*/ 139703 h 838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5561196" h="838201" extrusionOk="0">
                <a:moveTo>
                  <a:pt x="0" y="139703"/>
                </a:moveTo>
                <a:cubicBezTo>
                  <a:pt x="-2795" y="60211"/>
                  <a:pt x="80136" y="-7564"/>
                  <a:pt x="139703" y="0"/>
                </a:cubicBezTo>
                <a:cubicBezTo>
                  <a:pt x="293157" y="11348"/>
                  <a:pt x="563684" y="-19865"/>
                  <a:pt x="747109" y="0"/>
                </a:cubicBezTo>
                <a:cubicBezTo>
                  <a:pt x="930534" y="19865"/>
                  <a:pt x="1216330" y="25060"/>
                  <a:pt x="1460151" y="0"/>
                </a:cubicBezTo>
                <a:cubicBezTo>
                  <a:pt x="1703972" y="-25060"/>
                  <a:pt x="2000420" y="15982"/>
                  <a:pt x="2226010" y="0"/>
                </a:cubicBezTo>
                <a:cubicBezTo>
                  <a:pt x="2451600" y="-15982"/>
                  <a:pt x="2814492" y="35095"/>
                  <a:pt x="2991870" y="0"/>
                </a:cubicBezTo>
                <a:cubicBezTo>
                  <a:pt x="3169248" y="-35095"/>
                  <a:pt x="3363752" y="-16469"/>
                  <a:pt x="3599275" y="0"/>
                </a:cubicBezTo>
                <a:cubicBezTo>
                  <a:pt x="3834799" y="16469"/>
                  <a:pt x="4166587" y="4801"/>
                  <a:pt x="4365135" y="0"/>
                </a:cubicBezTo>
                <a:cubicBezTo>
                  <a:pt x="4563683" y="-4801"/>
                  <a:pt x="4916098" y="31392"/>
                  <a:pt x="5421493" y="0"/>
                </a:cubicBezTo>
                <a:cubicBezTo>
                  <a:pt x="5489815" y="-3798"/>
                  <a:pt x="5564967" y="58626"/>
                  <a:pt x="5561196" y="139703"/>
                </a:cubicBezTo>
                <a:cubicBezTo>
                  <a:pt x="5568254" y="398742"/>
                  <a:pt x="5571651" y="503410"/>
                  <a:pt x="5561196" y="698498"/>
                </a:cubicBezTo>
                <a:cubicBezTo>
                  <a:pt x="5562623" y="781869"/>
                  <a:pt x="5503446" y="831702"/>
                  <a:pt x="5421493" y="838201"/>
                </a:cubicBezTo>
                <a:cubicBezTo>
                  <a:pt x="5240068" y="847578"/>
                  <a:pt x="5159887" y="828673"/>
                  <a:pt x="4919723" y="838201"/>
                </a:cubicBezTo>
                <a:cubicBezTo>
                  <a:pt x="4679559" y="847730"/>
                  <a:pt x="4613694" y="844280"/>
                  <a:pt x="4312317" y="838201"/>
                </a:cubicBezTo>
                <a:cubicBezTo>
                  <a:pt x="4010940" y="832122"/>
                  <a:pt x="3951298" y="861708"/>
                  <a:pt x="3757729" y="838201"/>
                </a:cubicBezTo>
                <a:cubicBezTo>
                  <a:pt x="3564160" y="814694"/>
                  <a:pt x="3267392" y="838563"/>
                  <a:pt x="3044688" y="838201"/>
                </a:cubicBezTo>
                <a:cubicBezTo>
                  <a:pt x="2821984" y="837839"/>
                  <a:pt x="2559409" y="822352"/>
                  <a:pt x="2331646" y="838201"/>
                </a:cubicBezTo>
                <a:cubicBezTo>
                  <a:pt x="2103883" y="854050"/>
                  <a:pt x="1849784" y="847500"/>
                  <a:pt x="1618604" y="838201"/>
                </a:cubicBezTo>
                <a:cubicBezTo>
                  <a:pt x="1387424" y="828902"/>
                  <a:pt x="1337718" y="863411"/>
                  <a:pt x="1064016" y="838201"/>
                </a:cubicBezTo>
                <a:cubicBezTo>
                  <a:pt x="790314" y="812991"/>
                  <a:pt x="429178" y="836998"/>
                  <a:pt x="139703" y="838201"/>
                </a:cubicBezTo>
                <a:cubicBezTo>
                  <a:pt x="63192" y="835681"/>
                  <a:pt x="7433" y="788517"/>
                  <a:pt x="0" y="698498"/>
                </a:cubicBezTo>
                <a:cubicBezTo>
                  <a:pt x="-12647" y="566927"/>
                  <a:pt x="-22787" y="363421"/>
                  <a:pt x="0" y="139703"/>
                </a:cubicBezTo>
                <a:close/>
              </a:path>
            </a:pathLst>
          </a:custGeom>
          <a:noFill/>
          <a:ln w="38100">
            <a:solidFill>
              <a:schemeClr val="tx2">
                <a:lumMod val="60000"/>
                <a:lumOff val="40000"/>
              </a:schemeClr>
            </a:solidFill>
            <a:extLst>
              <a:ext uri="{C807C97D-BFC1-408E-A445-0C87EB9F89A2}">
                <ask:lineSketchStyleProps xmlns:ask="http://schemas.microsoft.com/office/drawing/2018/sketchyshapes" sd="2337504844">
                  <a:prstGeom prst="round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3" name="Google Shape;334;p19">
            <a:extLst>
              <a:ext uri="{FF2B5EF4-FFF2-40B4-BE49-F238E27FC236}">
                <a16:creationId xmlns:a16="http://schemas.microsoft.com/office/drawing/2014/main" id="{EE59D8A2-B549-4B49-ACAC-3BCF469EA182}"/>
              </a:ext>
            </a:extLst>
          </p:cNvPr>
          <p:cNvSpPr txBox="1"/>
          <p:nvPr/>
        </p:nvSpPr>
        <p:spPr>
          <a:xfrm>
            <a:off x="8642507" y="2620743"/>
            <a:ext cx="2222848" cy="58473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omic Sans MS"/>
                <a:ea typeface="+mn-ea"/>
                <a:cs typeface="+mn-cs"/>
                <a:sym typeface="Comic Sans MS"/>
              </a:rPr>
              <a:t>Teddy</a:t>
            </a: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4" name="Google Shape;334;p19">
            <a:extLst>
              <a:ext uri="{FF2B5EF4-FFF2-40B4-BE49-F238E27FC236}">
                <a16:creationId xmlns:a16="http://schemas.microsoft.com/office/drawing/2014/main" id="{4775BB14-A8E0-48E1-8D34-4A45D8AAFF7F}"/>
              </a:ext>
            </a:extLst>
          </p:cNvPr>
          <p:cNvSpPr txBox="1"/>
          <p:nvPr/>
        </p:nvSpPr>
        <p:spPr>
          <a:xfrm>
            <a:off x="7104377" y="3442380"/>
            <a:ext cx="2485980" cy="58473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omic Sans MS"/>
                <a:ea typeface="+mn-ea"/>
                <a:cs typeface="+mn-cs"/>
                <a:sym typeface="Comic Sans MS"/>
              </a:rPr>
              <a:t>i</a:t>
            </a:r>
            <a:r>
              <a:rPr kumimoji="0" lang="en-US" sz="3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omic Sans MS"/>
                <a:ea typeface="+mn-ea"/>
                <a:cs typeface="+mn-cs"/>
                <a:sym typeface="Comic Sans MS"/>
              </a:rPr>
              <a:t>s six</a:t>
            </a: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5" name="Google Shape;334;p19">
            <a:extLst>
              <a:ext uri="{FF2B5EF4-FFF2-40B4-BE49-F238E27FC236}">
                <a16:creationId xmlns:a16="http://schemas.microsoft.com/office/drawing/2014/main" id="{CE7A01F5-577A-4069-A5C2-0F5E46A67ABF}"/>
              </a:ext>
            </a:extLst>
          </p:cNvPr>
          <p:cNvSpPr txBox="1"/>
          <p:nvPr/>
        </p:nvSpPr>
        <p:spPr>
          <a:xfrm>
            <a:off x="6457609" y="2616733"/>
            <a:ext cx="2012388" cy="58473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omic Sans MS"/>
                <a:ea typeface="+mn-ea"/>
                <a:cs typeface="+mn-cs"/>
                <a:sym typeface="Comic Sans MS"/>
              </a:rPr>
              <a:t>.</a:t>
            </a: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6" name="Google Shape;334;p19">
            <a:extLst>
              <a:ext uri="{FF2B5EF4-FFF2-40B4-BE49-F238E27FC236}">
                <a16:creationId xmlns:a16="http://schemas.microsoft.com/office/drawing/2014/main" id="{CD3D8208-86B6-4DAB-8F6D-66E1FA30ED4A}"/>
              </a:ext>
            </a:extLst>
          </p:cNvPr>
          <p:cNvSpPr txBox="1"/>
          <p:nvPr/>
        </p:nvSpPr>
        <p:spPr>
          <a:xfrm>
            <a:off x="6039046" y="4905462"/>
            <a:ext cx="1927831" cy="5847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mic Sans MS"/>
                <a:ea typeface="+mn-ea"/>
                <a:cs typeface="+mn-cs"/>
                <a:sym typeface="Comic Sans MS"/>
              </a:rPr>
              <a:t>Teddy</a:t>
            </a: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7" name="Google Shape;334;p19">
            <a:extLst>
              <a:ext uri="{FF2B5EF4-FFF2-40B4-BE49-F238E27FC236}">
                <a16:creationId xmlns:a16="http://schemas.microsoft.com/office/drawing/2014/main" id="{646394C7-E4FF-4B55-A7B7-CB1B63DF5B78}"/>
              </a:ext>
            </a:extLst>
          </p:cNvPr>
          <p:cNvSpPr txBox="1"/>
          <p:nvPr/>
        </p:nvSpPr>
        <p:spPr>
          <a:xfrm>
            <a:off x="6934118" y="4920160"/>
            <a:ext cx="2509063" cy="5847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err="1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mic Sans MS"/>
                <a:ea typeface="+mn-ea"/>
                <a:cs typeface="+mn-cs"/>
                <a:sym typeface="Comic Sans MS"/>
              </a:rPr>
              <a:t>i</a:t>
            </a:r>
            <a:r>
              <a:rPr kumimoji="0" lang="en-US" sz="3200" b="0" i="0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mic Sans MS"/>
                <a:ea typeface="+mn-ea"/>
                <a:cs typeface="+mn-cs"/>
                <a:sym typeface="Comic Sans MS"/>
              </a:rPr>
              <a:t>s six</a:t>
            </a: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8" name="Google Shape;334;p19">
            <a:extLst>
              <a:ext uri="{FF2B5EF4-FFF2-40B4-BE49-F238E27FC236}">
                <a16:creationId xmlns:a16="http://schemas.microsoft.com/office/drawing/2014/main" id="{78E16F32-1ADD-432A-8127-4AD08A8B3B2D}"/>
              </a:ext>
            </a:extLst>
          </p:cNvPr>
          <p:cNvSpPr txBox="1"/>
          <p:nvPr/>
        </p:nvSpPr>
        <p:spPr>
          <a:xfrm>
            <a:off x="7785700" y="4917637"/>
            <a:ext cx="2012388" cy="5847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mic Sans MS"/>
                <a:ea typeface="+mn-ea"/>
                <a:cs typeface="+mn-cs"/>
                <a:sym typeface="Comic Sans MS"/>
              </a:rPr>
              <a:t>.</a:t>
            </a: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9" name="Picture 2">
            <a:extLst>
              <a:ext uri="{FF2B5EF4-FFF2-40B4-BE49-F238E27FC236}">
                <a16:creationId xmlns:a16="http://schemas.microsoft.com/office/drawing/2014/main" id="{990DC9BE-EFE8-4BD8-8EE8-76114DD736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83829" y="5029199"/>
            <a:ext cx="833270" cy="838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5" name="Picture 4" descr="A picture containing text, vector graphics&#10;&#10;Description automatically generated">
            <a:extLst>
              <a:ext uri="{FF2B5EF4-FFF2-40B4-BE49-F238E27FC236}">
                <a16:creationId xmlns:a16="http://schemas.microsoft.com/office/drawing/2014/main" id="{6C50B3DF-A04A-4E95-9ECB-98FA18D5B594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893" y="2093375"/>
            <a:ext cx="3982212" cy="4344948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A4898E03-5D33-43B6-BCC9-EE8C280E47E0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372561" y="3948185"/>
            <a:ext cx="4389941" cy="249928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308936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3333 -0.15439 L -0.24583 -0.2944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625" y="-7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3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4583 -0.29444 L -0.35742 -0.18611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586" y="54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3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5742 -0.18611 L -0.45117 -0.31574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688" y="-64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3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  <p:bldP spid="35" grpId="0" animBg="1"/>
      <p:bldP spid="36" grpId="0"/>
      <p:bldP spid="37" grpId="0"/>
      <p:bldP spid="3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4EC0115-35C4-407D-B845-38E55CD6CBB2}"/>
              </a:ext>
            </a:extLst>
          </p:cNvPr>
          <p:cNvSpPr/>
          <p:nvPr/>
        </p:nvSpPr>
        <p:spPr>
          <a:xfrm>
            <a:off x="-12035" y="1447800"/>
            <a:ext cx="12192000" cy="541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9509E58E-89BC-4210-B8ED-217C96F1B52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alphaModFix amt="7000"/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23943" t="25974" r="15757" b="21098"/>
          <a:stretch/>
        </p:blipFill>
        <p:spPr>
          <a:xfrm>
            <a:off x="-36106" y="1276200"/>
            <a:ext cx="12240141" cy="5581800"/>
          </a:xfrm>
          <a:prstGeom prst="rect">
            <a:avLst/>
          </a:prstGeom>
        </p:spPr>
      </p:pic>
      <p:sp>
        <p:nvSpPr>
          <p:cNvPr id="7" name="Google Shape;223;p10">
            <a:extLst>
              <a:ext uri="{FF2B5EF4-FFF2-40B4-BE49-F238E27FC236}">
                <a16:creationId xmlns:a16="http://schemas.microsoft.com/office/drawing/2014/main" id="{AED3FF8D-C28E-49D5-A04C-90757104ECD5}"/>
              </a:ext>
            </a:extLst>
          </p:cNvPr>
          <p:cNvSpPr txBox="1"/>
          <p:nvPr/>
        </p:nvSpPr>
        <p:spPr>
          <a:xfrm>
            <a:off x="-12035" y="1133424"/>
            <a:ext cx="12216070" cy="523180"/>
          </a:xfrm>
          <a:prstGeom prst="rect">
            <a:avLst/>
          </a:prstGeom>
          <a:solidFill>
            <a:srgbClr val="A8B9EA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en-US"/>
            </a:defPPr>
            <a:lvl2pPr marR="0" lvl="1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 sz="3200" b="0" ker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anose="030F0702030302020204" pitchFamily="66" charset="0"/>
                <a:ea typeface="Comic Sans MS"/>
                <a:cs typeface="Poppins" panose="00000500000000000000" pitchFamily="50" charset="0"/>
              </a:defRPr>
            </a:lvl2pPr>
          </a:lstStyle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omic Sans MS" panose="030F0702030302020204" pitchFamily="66" charset="0"/>
                <a:cs typeface="Poppins" panose="00000500000000000000" pitchFamily="50" charset="0"/>
                <a:sym typeface="Arial"/>
              </a:rPr>
              <a:t>You Do </a:t>
            </a:r>
          </a:p>
        </p:txBody>
      </p:sp>
      <p:sp>
        <p:nvSpPr>
          <p:cNvPr id="11" name="Google Shape;222;p10">
            <a:extLst>
              <a:ext uri="{FF2B5EF4-FFF2-40B4-BE49-F238E27FC236}">
                <a16:creationId xmlns:a16="http://schemas.microsoft.com/office/drawing/2014/main" id="{09375EBF-542B-4883-A6AA-F64B4B50687D}"/>
              </a:ext>
            </a:extLst>
          </p:cNvPr>
          <p:cNvSpPr txBox="1"/>
          <p:nvPr/>
        </p:nvSpPr>
        <p:spPr>
          <a:xfrm>
            <a:off x="0" y="645037"/>
            <a:ext cx="12192000" cy="523180"/>
          </a:xfrm>
          <a:prstGeom prst="rect">
            <a:avLst/>
          </a:prstGeom>
          <a:solidFill>
            <a:srgbClr val="274193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Arial"/>
                <a:sym typeface="Arial"/>
              </a:rPr>
              <a:t>Order the boxes to form a complete sentence. </a:t>
            </a:r>
            <a:endParaRPr kumimoji="0" lang="en-US" sz="28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Arial" panose="020B0604020202020204" pitchFamily="34" charset="0"/>
              <a:sym typeface="Arial"/>
            </a:endParaRP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1AB24D96-5844-41BD-A84F-3289100A91F8}"/>
              </a:ext>
            </a:extLst>
          </p:cNvPr>
          <p:cNvSpPr/>
          <p:nvPr/>
        </p:nvSpPr>
        <p:spPr>
          <a:xfrm>
            <a:off x="5253182" y="2244793"/>
            <a:ext cx="6540233" cy="3938686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" name="Rectangle: Rounded Corners 14">
            <a:extLst>
              <a:ext uri="{FF2B5EF4-FFF2-40B4-BE49-F238E27FC236}">
                <a16:creationId xmlns:a16="http://schemas.microsoft.com/office/drawing/2014/main" id="{5DB969A8-07B6-48D5-B781-CE069F1DEF50}"/>
              </a:ext>
            </a:extLst>
          </p:cNvPr>
          <p:cNvSpPr/>
          <p:nvPr/>
        </p:nvSpPr>
        <p:spPr>
          <a:xfrm>
            <a:off x="5945004" y="4743599"/>
            <a:ext cx="5561196" cy="838201"/>
          </a:xfrm>
          <a:custGeom>
            <a:avLst/>
            <a:gdLst>
              <a:gd name="connsiteX0" fmla="*/ 0 w 5561196"/>
              <a:gd name="connsiteY0" fmla="*/ 139703 h 838201"/>
              <a:gd name="connsiteX1" fmla="*/ 139703 w 5561196"/>
              <a:gd name="connsiteY1" fmla="*/ 0 h 838201"/>
              <a:gd name="connsiteX2" fmla="*/ 747109 w 5561196"/>
              <a:gd name="connsiteY2" fmla="*/ 0 h 838201"/>
              <a:gd name="connsiteX3" fmla="*/ 1460151 w 5561196"/>
              <a:gd name="connsiteY3" fmla="*/ 0 h 838201"/>
              <a:gd name="connsiteX4" fmla="*/ 2226010 w 5561196"/>
              <a:gd name="connsiteY4" fmla="*/ 0 h 838201"/>
              <a:gd name="connsiteX5" fmla="*/ 2991870 w 5561196"/>
              <a:gd name="connsiteY5" fmla="*/ 0 h 838201"/>
              <a:gd name="connsiteX6" fmla="*/ 3599275 w 5561196"/>
              <a:gd name="connsiteY6" fmla="*/ 0 h 838201"/>
              <a:gd name="connsiteX7" fmla="*/ 4365135 w 5561196"/>
              <a:gd name="connsiteY7" fmla="*/ 0 h 838201"/>
              <a:gd name="connsiteX8" fmla="*/ 5421493 w 5561196"/>
              <a:gd name="connsiteY8" fmla="*/ 0 h 838201"/>
              <a:gd name="connsiteX9" fmla="*/ 5561196 w 5561196"/>
              <a:gd name="connsiteY9" fmla="*/ 139703 h 838201"/>
              <a:gd name="connsiteX10" fmla="*/ 5561196 w 5561196"/>
              <a:gd name="connsiteY10" fmla="*/ 698498 h 838201"/>
              <a:gd name="connsiteX11" fmla="*/ 5421493 w 5561196"/>
              <a:gd name="connsiteY11" fmla="*/ 838201 h 838201"/>
              <a:gd name="connsiteX12" fmla="*/ 4919723 w 5561196"/>
              <a:gd name="connsiteY12" fmla="*/ 838201 h 838201"/>
              <a:gd name="connsiteX13" fmla="*/ 4312317 w 5561196"/>
              <a:gd name="connsiteY13" fmla="*/ 838201 h 838201"/>
              <a:gd name="connsiteX14" fmla="*/ 3757729 w 5561196"/>
              <a:gd name="connsiteY14" fmla="*/ 838201 h 838201"/>
              <a:gd name="connsiteX15" fmla="*/ 3044688 w 5561196"/>
              <a:gd name="connsiteY15" fmla="*/ 838201 h 838201"/>
              <a:gd name="connsiteX16" fmla="*/ 2331646 w 5561196"/>
              <a:gd name="connsiteY16" fmla="*/ 838201 h 838201"/>
              <a:gd name="connsiteX17" fmla="*/ 1618604 w 5561196"/>
              <a:gd name="connsiteY17" fmla="*/ 838201 h 838201"/>
              <a:gd name="connsiteX18" fmla="*/ 1064016 w 5561196"/>
              <a:gd name="connsiteY18" fmla="*/ 838201 h 838201"/>
              <a:gd name="connsiteX19" fmla="*/ 139703 w 5561196"/>
              <a:gd name="connsiteY19" fmla="*/ 838201 h 838201"/>
              <a:gd name="connsiteX20" fmla="*/ 0 w 5561196"/>
              <a:gd name="connsiteY20" fmla="*/ 698498 h 838201"/>
              <a:gd name="connsiteX21" fmla="*/ 0 w 5561196"/>
              <a:gd name="connsiteY21" fmla="*/ 139703 h 838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5561196" h="838201" extrusionOk="0">
                <a:moveTo>
                  <a:pt x="0" y="139703"/>
                </a:moveTo>
                <a:cubicBezTo>
                  <a:pt x="-2795" y="60211"/>
                  <a:pt x="80136" y="-7564"/>
                  <a:pt x="139703" y="0"/>
                </a:cubicBezTo>
                <a:cubicBezTo>
                  <a:pt x="293157" y="11348"/>
                  <a:pt x="563684" y="-19865"/>
                  <a:pt x="747109" y="0"/>
                </a:cubicBezTo>
                <a:cubicBezTo>
                  <a:pt x="930534" y="19865"/>
                  <a:pt x="1216330" y="25060"/>
                  <a:pt x="1460151" y="0"/>
                </a:cubicBezTo>
                <a:cubicBezTo>
                  <a:pt x="1703972" y="-25060"/>
                  <a:pt x="2000420" y="15982"/>
                  <a:pt x="2226010" y="0"/>
                </a:cubicBezTo>
                <a:cubicBezTo>
                  <a:pt x="2451600" y="-15982"/>
                  <a:pt x="2814492" y="35095"/>
                  <a:pt x="2991870" y="0"/>
                </a:cubicBezTo>
                <a:cubicBezTo>
                  <a:pt x="3169248" y="-35095"/>
                  <a:pt x="3363752" y="-16469"/>
                  <a:pt x="3599275" y="0"/>
                </a:cubicBezTo>
                <a:cubicBezTo>
                  <a:pt x="3834799" y="16469"/>
                  <a:pt x="4166587" y="4801"/>
                  <a:pt x="4365135" y="0"/>
                </a:cubicBezTo>
                <a:cubicBezTo>
                  <a:pt x="4563683" y="-4801"/>
                  <a:pt x="4916098" y="31392"/>
                  <a:pt x="5421493" y="0"/>
                </a:cubicBezTo>
                <a:cubicBezTo>
                  <a:pt x="5489815" y="-3798"/>
                  <a:pt x="5564967" y="58626"/>
                  <a:pt x="5561196" y="139703"/>
                </a:cubicBezTo>
                <a:cubicBezTo>
                  <a:pt x="5568254" y="398742"/>
                  <a:pt x="5571651" y="503410"/>
                  <a:pt x="5561196" y="698498"/>
                </a:cubicBezTo>
                <a:cubicBezTo>
                  <a:pt x="5562623" y="781869"/>
                  <a:pt x="5503446" y="831702"/>
                  <a:pt x="5421493" y="838201"/>
                </a:cubicBezTo>
                <a:cubicBezTo>
                  <a:pt x="5240068" y="847578"/>
                  <a:pt x="5159887" y="828673"/>
                  <a:pt x="4919723" y="838201"/>
                </a:cubicBezTo>
                <a:cubicBezTo>
                  <a:pt x="4679559" y="847730"/>
                  <a:pt x="4613694" y="844280"/>
                  <a:pt x="4312317" y="838201"/>
                </a:cubicBezTo>
                <a:cubicBezTo>
                  <a:pt x="4010940" y="832122"/>
                  <a:pt x="3951298" y="861708"/>
                  <a:pt x="3757729" y="838201"/>
                </a:cubicBezTo>
                <a:cubicBezTo>
                  <a:pt x="3564160" y="814694"/>
                  <a:pt x="3267392" y="838563"/>
                  <a:pt x="3044688" y="838201"/>
                </a:cubicBezTo>
                <a:cubicBezTo>
                  <a:pt x="2821984" y="837839"/>
                  <a:pt x="2559409" y="822352"/>
                  <a:pt x="2331646" y="838201"/>
                </a:cubicBezTo>
                <a:cubicBezTo>
                  <a:pt x="2103883" y="854050"/>
                  <a:pt x="1849784" y="847500"/>
                  <a:pt x="1618604" y="838201"/>
                </a:cubicBezTo>
                <a:cubicBezTo>
                  <a:pt x="1387424" y="828902"/>
                  <a:pt x="1337718" y="863411"/>
                  <a:pt x="1064016" y="838201"/>
                </a:cubicBezTo>
                <a:cubicBezTo>
                  <a:pt x="790314" y="812991"/>
                  <a:pt x="429178" y="836998"/>
                  <a:pt x="139703" y="838201"/>
                </a:cubicBezTo>
                <a:cubicBezTo>
                  <a:pt x="63192" y="835681"/>
                  <a:pt x="7433" y="788517"/>
                  <a:pt x="0" y="698498"/>
                </a:cubicBezTo>
                <a:cubicBezTo>
                  <a:pt x="-12647" y="566927"/>
                  <a:pt x="-22787" y="363421"/>
                  <a:pt x="0" y="139703"/>
                </a:cubicBezTo>
                <a:close/>
              </a:path>
            </a:pathLst>
          </a:custGeom>
          <a:noFill/>
          <a:ln w="38100">
            <a:solidFill>
              <a:schemeClr val="tx2">
                <a:lumMod val="60000"/>
                <a:lumOff val="40000"/>
              </a:schemeClr>
            </a:solidFill>
            <a:extLst>
              <a:ext uri="{C807C97D-BFC1-408E-A445-0C87EB9F89A2}">
                <ask:lineSketchStyleProps xmlns:ask="http://schemas.microsoft.com/office/drawing/2018/sketchyshapes" sd="2337504844">
                  <a:prstGeom prst="round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2" name="Google Shape;334;p19">
            <a:extLst>
              <a:ext uri="{FF2B5EF4-FFF2-40B4-BE49-F238E27FC236}">
                <a16:creationId xmlns:a16="http://schemas.microsoft.com/office/drawing/2014/main" id="{447B5E79-5913-4A16-969B-07374C322AA3}"/>
              </a:ext>
            </a:extLst>
          </p:cNvPr>
          <p:cNvSpPr txBox="1"/>
          <p:nvPr/>
        </p:nvSpPr>
        <p:spPr>
          <a:xfrm>
            <a:off x="8642507" y="2620743"/>
            <a:ext cx="2222848" cy="58473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omic Sans MS"/>
                <a:ea typeface="+mn-ea"/>
                <a:cs typeface="+mn-cs"/>
                <a:sym typeface="Comic Sans MS"/>
              </a:rPr>
              <a:t>Babies</a:t>
            </a: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Google Shape;334;p19">
            <a:extLst>
              <a:ext uri="{FF2B5EF4-FFF2-40B4-BE49-F238E27FC236}">
                <a16:creationId xmlns:a16="http://schemas.microsoft.com/office/drawing/2014/main" id="{FF0E37DF-9559-47FC-8C9F-075886990944}"/>
              </a:ext>
            </a:extLst>
          </p:cNvPr>
          <p:cNvSpPr txBox="1"/>
          <p:nvPr/>
        </p:nvSpPr>
        <p:spPr>
          <a:xfrm>
            <a:off x="7104377" y="3442380"/>
            <a:ext cx="2485980" cy="58473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omic Sans MS"/>
                <a:ea typeface="+mn-ea"/>
                <a:cs typeface="+mn-cs"/>
                <a:sym typeface="Comic Sans MS"/>
              </a:rPr>
              <a:t>are small</a:t>
            </a: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4" name="Google Shape;334;p19">
            <a:extLst>
              <a:ext uri="{FF2B5EF4-FFF2-40B4-BE49-F238E27FC236}">
                <a16:creationId xmlns:a16="http://schemas.microsoft.com/office/drawing/2014/main" id="{5224BDC4-BC29-4AC1-99FE-C3D7418B6AD7}"/>
              </a:ext>
            </a:extLst>
          </p:cNvPr>
          <p:cNvSpPr txBox="1"/>
          <p:nvPr/>
        </p:nvSpPr>
        <p:spPr>
          <a:xfrm>
            <a:off x="6457609" y="2616733"/>
            <a:ext cx="2012388" cy="58473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omic Sans MS"/>
                <a:ea typeface="+mn-ea"/>
                <a:cs typeface="+mn-cs"/>
                <a:sym typeface="Comic Sans MS"/>
              </a:rPr>
              <a:t>.</a:t>
            </a: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5" name="Google Shape;334;p19">
            <a:extLst>
              <a:ext uri="{FF2B5EF4-FFF2-40B4-BE49-F238E27FC236}">
                <a16:creationId xmlns:a16="http://schemas.microsoft.com/office/drawing/2014/main" id="{399FCE6D-1188-468A-990D-27DE094385CA}"/>
              </a:ext>
            </a:extLst>
          </p:cNvPr>
          <p:cNvSpPr txBox="1"/>
          <p:nvPr/>
        </p:nvSpPr>
        <p:spPr>
          <a:xfrm>
            <a:off x="6039046" y="4905462"/>
            <a:ext cx="1927831" cy="5847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mic Sans MS"/>
                <a:ea typeface="+mn-ea"/>
                <a:cs typeface="+mn-cs"/>
                <a:sym typeface="Comic Sans MS"/>
              </a:rPr>
              <a:t>Babies</a:t>
            </a: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6" name="Google Shape;334;p19">
            <a:extLst>
              <a:ext uri="{FF2B5EF4-FFF2-40B4-BE49-F238E27FC236}">
                <a16:creationId xmlns:a16="http://schemas.microsoft.com/office/drawing/2014/main" id="{23AF3F96-739F-4D8D-9985-6185A1EA99EB}"/>
              </a:ext>
            </a:extLst>
          </p:cNvPr>
          <p:cNvSpPr txBox="1"/>
          <p:nvPr/>
        </p:nvSpPr>
        <p:spPr>
          <a:xfrm>
            <a:off x="7287781" y="4905462"/>
            <a:ext cx="2509063" cy="10771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mic Sans MS"/>
                <a:ea typeface="+mn-ea"/>
                <a:cs typeface="+mn-cs"/>
                <a:sym typeface="Comic Sans MS"/>
              </a:rPr>
              <a:t>are small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7" name="Google Shape;334;p19">
            <a:extLst>
              <a:ext uri="{FF2B5EF4-FFF2-40B4-BE49-F238E27FC236}">
                <a16:creationId xmlns:a16="http://schemas.microsoft.com/office/drawing/2014/main" id="{AD0BC539-A27C-48CC-BB94-C1EAFDE9FC3B}"/>
              </a:ext>
            </a:extLst>
          </p:cNvPr>
          <p:cNvSpPr txBox="1"/>
          <p:nvPr/>
        </p:nvSpPr>
        <p:spPr>
          <a:xfrm>
            <a:off x="8482722" y="4932334"/>
            <a:ext cx="2012388" cy="5847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mic Sans MS"/>
                <a:ea typeface="+mn-ea"/>
                <a:cs typeface="+mn-cs"/>
                <a:sym typeface="Comic Sans MS"/>
              </a:rPr>
              <a:t>.</a:t>
            </a: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28" name="Picture 2">
            <a:extLst>
              <a:ext uri="{FF2B5EF4-FFF2-40B4-BE49-F238E27FC236}">
                <a16:creationId xmlns:a16="http://schemas.microsoft.com/office/drawing/2014/main" id="{EF0E3575-1507-4069-B113-57C40BEF12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83829" y="5029199"/>
            <a:ext cx="833270" cy="838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E81AF4BD-8BDE-485C-96CD-C17EBC51B36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72877" y="1813836"/>
            <a:ext cx="4772024" cy="480059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686074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3333 -0.15439 L -0.24583 -0.2944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625" y="-7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4583 -0.29444 L -0.35742 -0.18611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586" y="54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5742 -0.18611 L -0.45117 -0.31574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688" y="-64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4" grpId="0" animBg="1"/>
      <p:bldP spid="25" grpId="0"/>
      <p:bldP spid="26" grpId="0"/>
      <p:bldP spid="2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EA348434-D1AC-4181-BE59-B528AAC05B0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alphaModFix amt="25000"/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0" y="1133424"/>
            <a:ext cx="12192000" cy="5724575"/>
          </a:xfrm>
          <a:prstGeom prst="rect">
            <a:avLst/>
          </a:prstGeom>
        </p:spPr>
      </p:pic>
      <p:sp>
        <p:nvSpPr>
          <p:cNvPr id="7" name="Google Shape;223;p10">
            <a:extLst>
              <a:ext uri="{FF2B5EF4-FFF2-40B4-BE49-F238E27FC236}">
                <a16:creationId xmlns:a16="http://schemas.microsoft.com/office/drawing/2014/main" id="{AED3FF8D-C28E-49D5-A04C-90757104ECD5}"/>
              </a:ext>
            </a:extLst>
          </p:cNvPr>
          <p:cNvSpPr txBox="1"/>
          <p:nvPr/>
        </p:nvSpPr>
        <p:spPr>
          <a:xfrm>
            <a:off x="0" y="1133424"/>
            <a:ext cx="12191999" cy="523180"/>
          </a:xfrm>
          <a:prstGeom prst="rect">
            <a:avLst/>
          </a:prstGeom>
          <a:solidFill>
            <a:srgbClr val="A8B9EA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en-US"/>
            </a:defPPr>
            <a:lvl2pPr marR="0" lvl="1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 sz="3200" b="0" ker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anose="030F0702030302020204" pitchFamily="66" charset="0"/>
                <a:ea typeface="Comic Sans MS"/>
                <a:cs typeface="Poppins" panose="00000500000000000000" pitchFamily="50" charset="0"/>
              </a:defRPr>
            </a:lvl2pPr>
          </a:lstStyle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omic Sans MS" panose="030F0702030302020204" pitchFamily="66" charset="0"/>
                <a:cs typeface="Poppins" panose="00000500000000000000" pitchFamily="50" charset="0"/>
                <a:sym typeface="Arial"/>
              </a:rPr>
              <a:t>You Do </a:t>
            </a:r>
          </a:p>
        </p:txBody>
      </p:sp>
      <p:sp>
        <p:nvSpPr>
          <p:cNvPr id="11" name="Google Shape;222;p10">
            <a:extLst>
              <a:ext uri="{FF2B5EF4-FFF2-40B4-BE49-F238E27FC236}">
                <a16:creationId xmlns:a16="http://schemas.microsoft.com/office/drawing/2014/main" id="{09375EBF-542B-4883-A6AA-F64B4B50687D}"/>
              </a:ext>
            </a:extLst>
          </p:cNvPr>
          <p:cNvSpPr txBox="1"/>
          <p:nvPr/>
        </p:nvSpPr>
        <p:spPr>
          <a:xfrm>
            <a:off x="0" y="645037"/>
            <a:ext cx="12192000" cy="523180"/>
          </a:xfrm>
          <a:prstGeom prst="rect">
            <a:avLst/>
          </a:prstGeom>
          <a:solidFill>
            <a:srgbClr val="274193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Arial"/>
                <a:sym typeface="Arial"/>
              </a:rPr>
              <a:t>Order the boxes to form a complete sentence. </a:t>
            </a:r>
            <a:endParaRPr kumimoji="0" lang="en-US" sz="28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Arial" panose="020B0604020202020204" pitchFamily="34" charset="0"/>
              <a:sym typeface="Arial"/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B7129B9E-BED5-44D4-BFA3-D61C51639AC7}"/>
              </a:ext>
            </a:extLst>
          </p:cNvPr>
          <p:cNvSpPr/>
          <p:nvPr/>
        </p:nvSpPr>
        <p:spPr>
          <a:xfrm>
            <a:off x="5253182" y="2244793"/>
            <a:ext cx="6540233" cy="3938686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7" name="Rectangle: Rounded Corners 14">
            <a:extLst>
              <a:ext uri="{FF2B5EF4-FFF2-40B4-BE49-F238E27FC236}">
                <a16:creationId xmlns:a16="http://schemas.microsoft.com/office/drawing/2014/main" id="{152A3ACB-8363-4A51-BDED-0FCC217B234C}"/>
              </a:ext>
            </a:extLst>
          </p:cNvPr>
          <p:cNvSpPr/>
          <p:nvPr/>
        </p:nvSpPr>
        <p:spPr>
          <a:xfrm>
            <a:off x="5945004" y="4743599"/>
            <a:ext cx="5561196" cy="838201"/>
          </a:xfrm>
          <a:custGeom>
            <a:avLst/>
            <a:gdLst>
              <a:gd name="connsiteX0" fmla="*/ 0 w 5561196"/>
              <a:gd name="connsiteY0" fmla="*/ 139703 h 838201"/>
              <a:gd name="connsiteX1" fmla="*/ 139703 w 5561196"/>
              <a:gd name="connsiteY1" fmla="*/ 0 h 838201"/>
              <a:gd name="connsiteX2" fmla="*/ 747109 w 5561196"/>
              <a:gd name="connsiteY2" fmla="*/ 0 h 838201"/>
              <a:gd name="connsiteX3" fmla="*/ 1460151 w 5561196"/>
              <a:gd name="connsiteY3" fmla="*/ 0 h 838201"/>
              <a:gd name="connsiteX4" fmla="*/ 2226010 w 5561196"/>
              <a:gd name="connsiteY4" fmla="*/ 0 h 838201"/>
              <a:gd name="connsiteX5" fmla="*/ 2991870 w 5561196"/>
              <a:gd name="connsiteY5" fmla="*/ 0 h 838201"/>
              <a:gd name="connsiteX6" fmla="*/ 3599275 w 5561196"/>
              <a:gd name="connsiteY6" fmla="*/ 0 h 838201"/>
              <a:gd name="connsiteX7" fmla="*/ 4365135 w 5561196"/>
              <a:gd name="connsiteY7" fmla="*/ 0 h 838201"/>
              <a:gd name="connsiteX8" fmla="*/ 5421493 w 5561196"/>
              <a:gd name="connsiteY8" fmla="*/ 0 h 838201"/>
              <a:gd name="connsiteX9" fmla="*/ 5561196 w 5561196"/>
              <a:gd name="connsiteY9" fmla="*/ 139703 h 838201"/>
              <a:gd name="connsiteX10" fmla="*/ 5561196 w 5561196"/>
              <a:gd name="connsiteY10" fmla="*/ 698498 h 838201"/>
              <a:gd name="connsiteX11" fmla="*/ 5421493 w 5561196"/>
              <a:gd name="connsiteY11" fmla="*/ 838201 h 838201"/>
              <a:gd name="connsiteX12" fmla="*/ 4919723 w 5561196"/>
              <a:gd name="connsiteY12" fmla="*/ 838201 h 838201"/>
              <a:gd name="connsiteX13" fmla="*/ 4312317 w 5561196"/>
              <a:gd name="connsiteY13" fmla="*/ 838201 h 838201"/>
              <a:gd name="connsiteX14" fmla="*/ 3757729 w 5561196"/>
              <a:gd name="connsiteY14" fmla="*/ 838201 h 838201"/>
              <a:gd name="connsiteX15" fmla="*/ 3044688 w 5561196"/>
              <a:gd name="connsiteY15" fmla="*/ 838201 h 838201"/>
              <a:gd name="connsiteX16" fmla="*/ 2331646 w 5561196"/>
              <a:gd name="connsiteY16" fmla="*/ 838201 h 838201"/>
              <a:gd name="connsiteX17" fmla="*/ 1618604 w 5561196"/>
              <a:gd name="connsiteY17" fmla="*/ 838201 h 838201"/>
              <a:gd name="connsiteX18" fmla="*/ 1064016 w 5561196"/>
              <a:gd name="connsiteY18" fmla="*/ 838201 h 838201"/>
              <a:gd name="connsiteX19" fmla="*/ 139703 w 5561196"/>
              <a:gd name="connsiteY19" fmla="*/ 838201 h 838201"/>
              <a:gd name="connsiteX20" fmla="*/ 0 w 5561196"/>
              <a:gd name="connsiteY20" fmla="*/ 698498 h 838201"/>
              <a:gd name="connsiteX21" fmla="*/ 0 w 5561196"/>
              <a:gd name="connsiteY21" fmla="*/ 139703 h 838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5561196" h="838201" extrusionOk="0">
                <a:moveTo>
                  <a:pt x="0" y="139703"/>
                </a:moveTo>
                <a:cubicBezTo>
                  <a:pt x="-2795" y="60211"/>
                  <a:pt x="80136" y="-7564"/>
                  <a:pt x="139703" y="0"/>
                </a:cubicBezTo>
                <a:cubicBezTo>
                  <a:pt x="293157" y="11348"/>
                  <a:pt x="563684" y="-19865"/>
                  <a:pt x="747109" y="0"/>
                </a:cubicBezTo>
                <a:cubicBezTo>
                  <a:pt x="930534" y="19865"/>
                  <a:pt x="1216330" y="25060"/>
                  <a:pt x="1460151" y="0"/>
                </a:cubicBezTo>
                <a:cubicBezTo>
                  <a:pt x="1703972" y="-25060"/>
                  <a:pt x="2000420" y="15982"/>
                  <a:pt x="2226010" y="0"/>
                </a:cubicBezTo>
                <a:cubicBezTo>
                  <a:pt x="2451600" y="-15982"/>
                  <a:pt x="2814492" y="35095"/>
                  <a:pt x="2991870" y="0"/>
                </a:cubicBezTo>
                <a:cubicBezTo>
                  <a:pt x="3169248" y="-35095"/>
                  <a:pt x="3363752" y="-16469"/>
                  <a:pt x="3599275" y="0"/>
                </a:cubicBezTo>
                <a:cubicBezTo>
                  <a:pt x="3834799" y="16469"/>
                  <a:pt x="4166587" y="4801"/>
                  <a:pt x="4365135" y="0"/>
                </a:cubicBezTo>
                <a:cubicBezTo>
                  <a:pt x="4563683" y="-4801"/>
                  <a:pt x="4916098" y="31392"/>
                  <a:pt x="5421493" y="0"/>
                </a:cubicBezTo>
                <a:cubicBezTo>
                  <a:pt x="5489815" y="-3798"/>
                  <a:pt x="5564967" y="58626"/>
                  <a:pt x="5561196" y="139703"/>
                </a:cubicBezTo>
                <a:cubicBezTo>
                  <a:pt x="5568254" y="398742"/>
                  <a:pt x="5571651" y="503410"/>
                  <a:pt x="5561196" y="698498"/>
                </a:cubicBezTo>
                <a:cubicBezTo>
                  <a:pt x="5562623" y="781869"/>
                  <a:pt x="5503446" y="831702"/>
                  <a:pt x="5421493" y="838201"/>
                </a:cubicBezTo>
                <a:cubicBezTo>
                  <a:pt x="5240068" y="847578"/>
                  <a:pt x="5159887" y="828673"/>
                  <a:pt x="4919723" y="838201"/>
                </a:cubicBezTo>
                <a:cubicBezTo>
                  <a:pt x="4679559" y="847730"/>
                  <a:pt x="4613694" y="844280"/>
                  <a:pt x="4312317" y="838201"/>
                </a:cubicBezTo>
                <a:cubicBezTo>
                  <a:pt x="4010940" y="832122"/>
                  <a:pt x="3951298" y="861708"/>
                  <a:pt x="3757729" y="838201"/>
                </a:cubicBezTo>
                <a:cubicBezTo>
                  <a:pt x="3564160" y="814694"/>
                  <a:pt x="3267392" y="838563"/>
                  <a:pt x="3044688" y="838201"/>
                </a:cubicBezTo>
                <a:cubicBezTo>
                  <a:pt x="2821984" y="837839"/>
                  <a:pt x="2559409" y="822352"/>
                  <a:pt x="2331646" y="838201"/>
                </a:cubicBezTo>
                <a:cubicBezTo>
                  <a:pt x="2103883" y="854050"/>
                  <a:pt x="1849784" y="847500"/>
                  <a:pt x="1618604" y="838201"/>
                </a:cubicBezTo>
                <a:cubicBezTo>
                  <a:pt x="1387424" y="828902"/>
                  <a:pt x="1337718" y="863411"/>
                  <a:pt x="1064016" y="838201"/>
                </a:cubicBezTo>
                <a:cubicBezTo>
                  <a:pt x="790314" y="812991"/>
                  <a:pt x="429178" y="836998"/>
                  <a:pt x="139703" y="838201"/>
                </a:cubicBezTo>
                <a:cubicBezTo>
                  <a:pt x="63192" y="835681"/>
                  <a:pt x="7433" y="788517"/>
                  <a:pt x="0" y="698498"/>
                </a:cubicBezTo>
                <a:cubicBezTo>
                  <a:pt x="-12647" y="566927"/>
                  <a:pt x="-22787" y="363421"/>
                  <a:pt x="0" y="139703"/>
                </a:cubicBezTo>
                <a:close/>
              </a:path>
            </a:pathLst>
          </a:custGeom>
          <a:noFill/>
          <a:ln w="38100">
            <a:solidFill>
              <a:schemeClr val="tx2">
                <a:lumMod val="60000"/>
                <a:lumOff val="40000"/>
              </a:schemeClr>
            </a:solidFill>
            <a:extLst>
              <a:ext uri="{C807C97D-BFC1-408E-A445-0C87EB9F89A2}">
                <ask:lineSketchStyleProps xmlns:ask="http://schemas.microsoft.com/office/drawing/2018/sketchyshapes" sd="2337504844">
                  <a:prstGeom prst="round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" name="Google Shape;334;p19">
            <a:extLst>
              <a:ext uri="{FF2B5EF4-FFF2-40B4-BE49-F238E27FC236}">
                <a16:creationId xmlns:a16="http://schemas.microsoft.com/office/drawing/2014/main" id="{DCFE02D4-95FB-4007-90A3-A6EE0CE85675}"/>
              </a:ext>
            </a:extLst>
          </p:cNvPr>
          <p:cNvSpPr txBox="1"/>
          <p:nvPr/>
        </p:nvSpPr>
        <p:spPr>
          <a:xfrm>
            <a:off x="8642506" y="2620743"/>
            <a:ext cx="2330293" cy="58473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omic Sans MS"/>
                <a:ea typeface="+mn-ea"/>
                <a:cs typeface="+mn-cs"/>
                <a:sym typeface="Comic Sans MS"/>
              </a:rPr>
              <a:t>buys a gift</a:t>
            </a: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Google Shape;334;p19">
            <a:extLst>
              <a:ext uri="{FF2B5EF4-FFF2-40B4-BE49-F238E27FC236}">
                <a16:creationId xmlns:a16="http://schemas.microsoft.com/office/drawing/2014/main" id="{3ADEAA4C-3DFD-4526-BB8F-5EC5C819995E}"/>
              </a:ext>
            </a:extLst>
          </p:cNvPr>
          <p:cNvSpPr txBox="1"/>
          <p:nvPr/>
        </p:nvSpPr>
        <p:spPr>
          <a:xfrm>
            <a:off x="7104377" y="3442380"/>
            <a:ext cx="2485980" cy="58473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omic Sans MS"/>
                <a:ea typeface="+mn-ea"/>
                <a:cs typeface="+mn-cs"/>
                <a:sym typeface="Comic Sans MS"/>
              </a:rPr>
              <a:t>Jana</a:t>
            </a: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" name="Google Shape;334;p19">
            <a:extLst>
              <a:ext uri="{FF2B5EF4-FFF2-40B4-BE49-F238E27FC236}">
                <a16:creationId xmlns:a16="http://schemas.microsoft.com/office/drawing/2014/main" id="{BFC2CFDF-D5A6-449F-A62B-17B0ACA633C5}"/>
              </a:ext>
            </a:extLst>
          </p:cNvPr>
          <p:cNvSpPr txBox="1"/>
          <p:nvPr/>
        </p:nvSpPr>
        <p:spPr>
          <a:xfrm>
            <a:off x="6457609" y="2616733"/>
            <a:ext cx="2012388" cy="58473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omic Sans MS"/>
                <a:ea typeface="+mn-ea"/>
                <a:cs typeface="+mn-cs"/>
                <a:sym typeface="Comic Sans MS"/>
              </a:rPr>
              <a:t>.</a:t>
            </a: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2" name="Google Shape;334;p19">
            <a:extLst>
              <a:ext uri="{FF2B5EF4-FFF2-40B4-BE49-F238E27FC236}">
                <a16:creationId xmlns:a16="http://schemas.microsoft.com/office/drawing/2014/main" id="{00DB6C2C-FACB-4606-AC19-D802A06BB6DE}"/>
              </a:ext>
            </a:extLst>
          </p:cNvPr>
          <p:cNvSpPr txBox="1"/>
          <p:nvPr/>
        </p:nvSpPr>
        <p:spPr>
          <a:xfrm>
            <a:off x="6039046" y="4905462"/>
            <a:ext cx="1927831" cy="5847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mic Sans MS"/>
                <a:ea typeface="+mn-ea"/>
                <a:cs typeface="+mn-cs"/>
                <a:sym typeface="Comic Sans MS"/>
              </a:rPr>
              <a:t>Jana</a:t>
            </a: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Google Shape;334;p19">
            <a:extLst>
              <a:ext uri="{FF2B5EF4-FFF2-40B4-BE49-F238E27FC236}">
                <a16:creationId xmlns:a16="http://schemas.microsoft.com/office/drawing/2014/main" id="{49E73039-2FCB-410A-A5D8-BC6928DE5722}"/>
              </a:ext>
            </a:extLst>
          </p:cNvPr>
          <p:cNvSpPr txBox="1"/>
          <p:nvPr/>
        </p:nvSpPr>
        <p:spPr>
          <a:xfrm>
            <a:off x="7298589" y="4903275"/>
            <a:ext cx="2509063" cy="5847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mic Sans MS"/>
                <a:ea typeface="+mn-ea"/>
                <a:cs typeface="+mn-cs"/>
                <a:sym typeface="Comic Sans MS"/>
              </a:rPr>
              <a:t>buys a gift</a:t>
            </a: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4" name="Google Shape;334;p19">
            <a:extLst>
              <a:ext uri="{FF2B5EF4-FFF2-40B4-BE49-F238E27FC236}">
                <a16:creationId xmlns:a16="http://schemas.microsoft.com/office/drawing/2014/main" id="{DE31D380-88FB-4B72-BB76-FF3D66D6E008}"/>
              </a:ext>
            </a:extLst>
          </p:cNvPr>
          <p:cNvSpPr txBox="1"/>
          <p:nvPr/>
        </p:nvSpPr>
        <p:spPr>
          <a:xfrm>
            <a:off x="8658699" y="4894915"/>
            <a:ext cx="2012388" cy="5847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mic Sans MS"/>
                <a:ea typeface="+mn-ea"/>
                <a:cs typeface="+mn-cs"/>
                <a:sym typeface="Comic Sans MS"/>
              </a:rPr>
              <a:t>.</a:t>
            </a: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25" name="Picture 2">
            <a:extLst>
              <a:ext uri="{FF2B5EF4-FFF2-40B4-BE49-F238E27FC236}">
                <a16:creationId xmlns:a16="http://schemas.microsoft.com/office/drawing/2014/main" id="{5999C4E4-DA19-45D8-971C-F0FDA9046D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83829" y="5029199"/>
            <a:ext cx="833270" cy="838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3387F4D8-6620-4126-BEE3-FBE057F186B6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73787" y="1967502"/>
            <a:ext cx="2694892" cy="469322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577581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3333 -0.15439 L -0.35742 -0.1861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753" y="-18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5742 -0.18611 L -0.24075 -0.32754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833" y="-70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4075 -0.32754 L -0.44466 -0.31967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195" y="3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/>
      <p:bldP spid="23" grpId="0"/>
      <p:bldP spid="2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391227E7-4530-49DB-A8D6-63203236F5E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-5428" y="1425791"/>
            <a:ext cx="12197427" cy="5432209"/>
          </a:xfrm>
          <a:prstGeom prst="rect">
            <a:avLst/>
          </a:prstGeom>
        </p:spPr>
      </p:pic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2468E5AC-27A9-43FD-A863-C6EFE204604E}"/>
              </a:ext>
            </a:extLst>
          </p:cNvPr>
          <p:cNvSpPr/>
          <p:nvPr/>
        </p:nvSpPr>
        <p:spPr>
          <a:xfrm>
            <a:off x="5253182" y="2244793"/>
            <a:ext cx="6540233" cy="3938686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2" name="Rectangle: Rounded Corners 14">
            <a:extLst>
              <a:ext uri="{FF2B5EF4-FFF2-40B4-BE49-F238E27FC236}">
                <a16:creationId xmlns:a16="http://schemas.microsoft.com/office/drawing/2014/main" id="{946CB5A8-8F6F-4A61-8965-C84F5CC63DFE}"/>
              </a:ext>
            </a:extLst>
          </p:cNvPr>
          <p:cNvSpPr/>
          <p:nvPr/>
        </p:nvSpPr>
        <p:spPr>
          <a:xfrm>
            <a:off x="5945004" y="4743599"/>
            <a:ext cx="5561196" cy="838201"/>
          </a:xfrm>
          <a:custGeom>
            <a:avLst/>
            <a:gdLst>
              <a:gd name="connsiteX0" fmla="*/ 0 w 5561196"/>
              <a:gd name="connsiteY0" fmla="*/ 139703 h 838201"/>
              <a:gd name="connsiteX1" fmla="*/ 139703 w 5561196"/>
              <a:gd name="connsiteY1" fmla="*/ 0 h 838201"/>
              <a:gd name="connsiteX2" fmla="*/ 747109 w 5561196"/>
              <a:gd name="connsiteY2" fmla="*/ 0 h 838201"/>
              <a:gd name="connsiteX3" fmla="*/ 1460151 w 5561196"/>
              <a:gd name="connsiteY3" fmla="*/ 0 h 838201"/>
              <a:gd name="connsiteX4" fmla="*/ 2226010 w 5561196"/>
              <a:gd name="connsiteY4" fmla="*/ 0 h 838201"/>
              <a:gd name="connsiteX5" fmla="*/ 2991870 w 5561196"/>
              <a:gd name="connsiteY5" fmla="*/ 0 h 838201"/>
              <a:gd name="connsiteX6" fmla="*/ 3599275 w 5561196"/>
              <a:gd name="connsiteY6" fmla="*/ 0 h 838201"/>
              <a:gd name="connsiteX7" fmla="*/ 4365135 w 5561196"/>
              <a:gd name="connsiteY7" fmla="*/ 0 h 838201"/>
              <a:gd name="connsiteX8" fmla="*/ 5421493 w 5561196"/>
              <a:gd name="connsiteY8" fmla="*/ 0 h 838201"/>
              <a:gd name="connsiteX9" fmla="*/ 5561196 w 5561196"/>
              <a:gd name="connsiteY9" fmla="*/ 139703 h 838201"/>
              <a:gd name="connsiteX10" fmla="*/ 5561196 w 5561196"/>
              <a:gd name="connsiteY10" fmla="*/ 698498 h 838201"/>
              <a:gd name="connsiteX11" fmla="*/ 5421493 w 5561196"/>
              <a:gd name="connsiteY11" fmla="*/ 838201 h 838201"/>
              <a:gd name="connsiteX12" fmla="*/ 4919723 w 5561196"/>
              <a:gd name="connsiteY12" fmla="*/ 838201 h 838201"/>
              <a:gd name="connsiteX13" fmla="*/ 4312317 w 5561196"/>
              <a:gd name="connsiteY13" fmla="*/ 838201 h 838201"/>
              <a:gd name="connsiteX14" fmla="*/ 3757729 w 5561196"/>
              <a:gd name="connsiteY14" fmla="*/ 838201 h 838201"/>
              <a:gd name="connsiteX15" fmla="*/ 3044688 w 5561196"/>
              <a:gd name="connsiteY15" fmla="*/ 838201 h 838201"/>
              <a:gd name="connsiteX16" fmla="*/ 2331646 w 5561196"/>
              <a:gd name="connsiteY16" fmla="*/ 838201 h 838201"/>
              <a:gd name="connsiteX17" fmla="*/ 1618604 w 5561196"/>
              <a:gd name="connsiteY17" fmla="*/ 838201 h 838201"/>
              <a:gd name="connsiteX18" fmla="*/ 1064016 w 5561196"/>
              <a:gd name="connsiteY18" fmla="*/ 838201 h 838201"/>
              <a:gd name="connsiteX19" fmla="*/ 139703 w 5561196"/>
              <a:gd name="connsiteY19" fmla="*/ 838201 h 838201"/>
              <a:gd name="connsiteX20" fmla="*/ 0 w 5561196"/>
              <a:gd name="connsiteY20" fmla="*/ 698498 h 838201"/>
              <a:gd name="connsiteX21" fmla="*/ 0 w 5561196"/>
              <a:gd name="connsiteY21" fmla="*/ 139703 h 838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5561196" h="838201" extrusionOk="0">
                <a:moveTo>
                  <a:pt x="0" y="139703"/>
                </a:moveTo>
                <a:cubicBezTo>
                  <a:pt x="-2795" y="60211"/>
                  <a:pt x="80136" y="-7564"/>
                  <a:pt x="139703" y="0"/>
                </a:cubicBezTo>
                <a:cubicBezTo>
                  <a:pt x="293157" y="11348"/>
                  <a:pt x="563684" y="-19865"/>
                  <a:pt x="747109" y="0"/>
                </a:cubicBezTo>
                <a:cubicBezTo>
                  <a:pt x="930534" y="19865"/>
                  <a:pt x="1216330" y="25060"/>
                  <a:pt x="1460151" y="0"/>
                </a:cubicBezTo>
                <a:cubicBezTo>
                  <a:pt x="1703972" y="-25060"/>
                  <a:pt x="2000420" y="15982"/>
                  <a:pt x="2226010" y="0"/>
                </a:cubicBezTo>
                <a:cubicBezTo>
                  <a:pt x="2451600" y="-15982"/>
                  <a:pt x="2814492" y="35095"/>
                  <a:pt x="2991870" y="0"/>
                </a:cubicBezTo>
                <a:cubicBezTo>
                  <a:pt x="3169248" y="-35095"/>
                  <a:pt x="3363752" y="-16469"/>
                  <a:pt x="3599275" y="0"/>
                </a:cubicBezTo>
                <a:cubicBezTo>
                  <a:pt x="3834799" y="16469"/>
                  <a:pt x="4166587" y="4801"/>
                  <a:pt x="4365135" y="0"/>
                </a:cubicBezTo>
                <a:cubicBezTo>
                  <a:pt x="4563683" y="-4801"/>
                  <a:pt x="4916098" y="31392"/>
                  <a:pt x="5421493" y="0"/>
                </a:cubicBezTo>
                <a:cubicBezTo>
                  <a:pt x="5489815" y="-3798"/>
                  <a:pt x="5564967" y="58626"/>
                  <a:pt x="5561196" y="139703"/>
                </a:cubicBezTo>
                <a:cubicBezTo>
                  <a:pt x="5568254" y="398742"/>
                  <a:pt x="5571651" y="503410"/>
                  <a:pt x="5561196" y="698498"/>
                </a:cubicBezTo>
                <a:cubicBezTo>
                  <a:pt x="5562623" y="781869"/>
                  <a:pt x="5503446" y="831702"/>
                  <a:pt x="5421493" y="838201"/>
                </a:cubicBezTo>
                <a:cubicBezTo>
                  <a:pt x="5240068" y="847578"/>
                  <a:pt x="5159887" y="828673"/>
                  <a:pt x="4919723" y="838201"/>
                </a:cubicBezTo>
                <a:cubicBezTo>
                  <a:pt x="4679559" y="847730"/>
                  <a:pt x="4613694" y="844280"/>
                  <a:pt x="4312317" y="838201"/>
                </a:cubicBezTo>
                <a:cubicBezTo>
                  <a:pt x="4010940" y="832122"/>
                  <a:pt x="3951298" y="861708"/>
                  <a:pt x="3757729" y="838201"/>
                </a:cubicBezTo>
                <a:cubicBezTo>
                  <a:pt x="3564160" y="814694"/>
                  <a:pt x="3267392" y="838563"/>
                  <a:pt x="3044688" y="838201"/>
                </a:cubicBezTo>
                <a:cubicBezTo>
                  <a:pt x="2821984" y="837839"/>
                  <a:pt x="2559409" y="822352"/>
                  <a:pt x="2331646" y="838201"/>
                </a:cubicBezTo>
                <a:cubicBezTo>
                  <a:pt x="2103883" y="854050"/>
                  <a:pt x="1849784" y="847500"/>
                  <a:pt x="1618604" y="838201"/>
                </a:cubicBezTo>
                <a:cubicBezTo>
                  <a:pt x="1387424" y="828902"/>
                  <a:pt x="1337718" y="863411"/>
                  <a:pt x="1064016" y="838201"/>
                </a:cubicBezTo>
                <a:cubicBezTo>
                  <a:pt x="790314" y="812991"/>
                  <a:pt x="429178" y="836998"/>
                  <a:pt x="139703" y="838201"/>
                </a:cubicBezTo>
                <a:cubicBezTo>
                  <a:pt x="63192" y="835681"/>
                  <a:pt x="7433" y="788517"/>
                  <a:pt x="0" y="698498"/>
                </a:cubicBezTo>
                <a:cubicBezTo>
                  <a:pt x="-12647" y="566927"/>
                  <a:pt x="-22787" y="363421"/>
                  <a:pt x="0" y="139703"/>
                </a:cubicBezTo>
                <a:close/>
              </a:path>
            </a:pathLst>
          </a:custGeom>
          <a:noFill/>
          <a:ln w="38100">
            <a:solidFill>
              <a:schemeClr val="tx2">
                <a:lumMod val="60000"/>
                <a:lumOff val="40000"/>
              </a:schemeClr>
            </a:solidFill>
            <a:extLst>
              <a:ext uri="{C807C97D-BFC1-408E-A445-0C87EB9F89A2}">
                <ask:lineSketchStyleProps xmlns:ask="http://schemas.microsoft.com/office/drawing/2018/sketchyshapes" sd="2337504844">
                  <a:prstGeom prst="round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Google Shape;334;p19">
            <a:extLst>
              <a:ext uri="{FF2B5EF4-FFF2-40B4-BE49-F238E27FC236}">
                <a16:creationId xmlns:a16="http://schemas.microsoft.com/office/drawing/2014/main" id="{68A2F7C5-F73A-4997-9597-CFFE64A56257}"/>
              </a:ext>
            </a:extLst>
          </p:cNvPr>
          <p:cNvSpPr txBox="1"/>
          <p:nvPr/>
        </p:nvSpPr>
        <p:spPr>
          <a:xfrm>
            <a:off x="8642507" y="2620743"/>
            <a:ext cx="2222848" cy="58473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omic Sans MS"/>
                <a:ea typeface="+mn-ea"/>
                <a:cs typeface="+mn-cs"/>
                <a:sym typeface="Comic Sans MS"/>
              </a:rPr>
              <a:t>I</a:t>
            </a: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4" name="Google Shape;334;p19">
            <a:extLst>
              <a:ext uri="{FF2B5EF4-FFF2-40B4-BE49-F238E27FC236}">
                <a16:creationId xmlns:a16="http://schemas.microsoft.com/office/drawing/2014/main" id="{E31E6CD2-09EA-4EC9-A2F0-100A18838B27}"/>
              </a:ext>
            </a:extLst>
          </p:cNvPr>
          <p:cNvSpPr txBox="1"/>
          <p:nvPr/>
        </p:nvSpPr>
        <p:spPr>
          <a:xfrm>
            <a:off x="7104377" y="3442380"/>
            <a:ext cx="2485980" cy="58473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omic Sans MS"/>
                <a:ea typeface="+mn-ea"/>
                <a:cs typeface="+mn-cs"/>
                <a:sym typeface="Comic Sans MS"/>
              </a:rPr>
              <a:t>am tall</a:t>
            </a: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5" name="Google Shape;334;p19">
            <a:extLst>
              <a:ext uri="{FF2B5EF4-FFF2-40B4-BE49-F238E27FC236}">
                <a16:creationId xmlns:a16="http://schemas.microsoft.com/office/drawing/2014/main" id="{CC1DD685-2840-4635-86A1-9F2D2AB654EC}"/>
              </a:ext>
            </a:extLst>
          </p:cNvPr>
          <p:cNvSpPr txBox="1"/>
          <p:nvPr/>
        </p:nvSpPr>
        <p:spPr>
          <a:xfrm>
            <a:off x="6457609" y="2616733"/>
            <a:ext cx="2012388" cy="58473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omic Sans MS"/>
                <a:ea typeface="+mn-ea"/>
                <a:cs typeface="+mn-cs"/>
                <a:sym typeface="Comic Sans MS"/>
              </a:rPr>
              <a:t>.</a:t>
            </a: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6" name="Google Shape;334;p19">
            <a:extLst>
              <a:ext uri="{FF2B5EF4-FFF2-40B4-BE49-F238E27FC236}">
                <a16:creationId xmlns:a16="http://schemas.microsoft.com/office/drawing/2014/main" id="{B0FD6B6A-6F20-40E4-A3BF-B54F70E11700}"/>
              </a:ext>
            </a:extLst>
          </p:cNvPr>
          <p:cNvSpPr txBox="1"/>
          <p:nvPr/>
        </p:nvSpPr>
        <p:spPr>
          <a:xfrm>
            <a:off x="7093354" y="4980502"/>
            <a:ext cx="1927831" cy="5847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mic Sans MS"/>
                <a:ea typeface="+mn-ea"/>
                <a:cs typeface="+mn-cs"/>
                <a:sym typeface="Comic Sans MS"/>
              </a:rPr>
              <a:t>I</a:t>
            </a: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7" name="Google Shape;334;p19">
            <a:extLst>
              <a:ext uri="{FF2B5EF4-FFF2-40B4-BE49-F238E27FC236}">
                <a16:creationId xmlns:a16="http://schemas.microsoft.com/office/drawing/2014/main" id="{4EFB014F-1E0F-46AB-87D8-FF0DB98FCF0D}"/>
              </a:ext>
            </a:extLst>
          </p:cNvPr>
          <p:cNvSpPr txBox="1"/>
          <p:nvPr/>
        </p:nvSpPr>
        <p:spPr>
          <a:xfrm>
            <a:off x="7577969" y="4990415"/>
            <a:ext cx="2509063" cy="5847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am tall</a:t>
            </a:r>
          </a:p>
        </p:txBody>
      </p:sp>
      <p:sp>
        <p:nvSpPr>
          <p:cNvPr id="28" name="Google Shape;334;p19">
            <a:extLst>
              <a:ext uri="{FF2B5EF4-FFF2-40B4-BE49-F238E27FC236}">
                <a16:creationId xmlns:a16="http://schemas.microsoft.com/office/drawing/2014/main" id="{C0C00727-182C-4342-87BF-A9608A9F0C08}"/>
              </a:ext>
            </a:extLst>
          </p:cNvPr>
          <p:cNvSpPr txBox="1"/>
          <p:nvPr/>
        </p:nvSpPr>
        <p:spPr>
          <a:xfrm>
            <a:off x="8572983" y="5001318"/>
            <a:ext cx="2012388" cy="5847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mic Sans MS"/>
                <a:ea typeface="+mn-ea"/>
                <a:cs typeface="+mn-cs"/>
                <a:sym typeface="Comic Sans MS"/>
              </a:rPr>
              <a:t>.</a:t>
            </a: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29" name="Picture 2">
            <a:extLst>
              <a:ext uri="{FF2B5EF4-FFF2-40B4-BE49-F238E27FC236}">
                <a16:creationId xmlns:a16="http://schemas.microsoft.com/office/drawing/2014/main" id="{84A61456-DB04-4688-B8D1-6622603D73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83829" y="5029199"/>
            <a:ext cx="833270" cy="838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7" name="Google Shape;223;p10">
            <a:extLst>
              <a:ext uri="{FF2B5EF4-FFF2-40B4-BE49-F238E27FC236}">
                <a16:creationId xmlns:a16="http://schemas.microsoft.com/office/drawing/2014/main" id="{AED3FF8D-C28E-49D5-A04C-90757104ECD5}"/>
              </a:ext>
            </a:extLst>
          </p:cNvPr>
          <p:cNvSpPr txBox="1"/>
          <p:nvPr/>
        </p:nvSpPr>
        <p:spPr>
          <a:xfrm>
            <a:off x="-22887" y="1133424"/>
            <a:ext cx="12214886" cy="523180"/>
          </a:xfrm>
          <a:prstGeom prst="rect">
            <a:avLst/>
          </a:prstGeom>
          <a:solidFill>
            <a:srgbClr val="A8B9EA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en-US"/>
            </a:defPPr>
            <a:lvl2pPr marR="0" lvl="1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 sz="3200" b="0" ker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anose="030F0702030302020204" pitchFamily="66" charset="0"/>
                <a:ea typeface="Comic Sans MS"/>
                <a:cs typeface="Poppins" panose="00000500000000000000" pitchFamily="50" charset="0"/>
              </a:defRPr>
            </a:lvl2pPr>
          </a:lstStyle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omic Sans MS" panose="030F0702030302020204" pitchFamily="66" charset="0"/>
                <a:cs typeface="Poppins" panose="00000500000000000000" pitchFamily="50" charset="0"/>
                <a:sym typeface="Arial"/>
              </a:rPr>
              <a:t>You Do </a:t>
            </a:r>
          </a:p>
        </p:txBody>
      </p:sp>
      <p:sp>
        <p:nvSpPr>
          <p:cNvPr id="11" name="Google Shape;222;p10">
            <a:extLst>
              <a:ext uri="{FF2B5EF4-FFF2-40B4-BE49-F238E27FC236}">
                <a16:creationId xmlns:a16="http://schemas.microsoft.com/office/drawing/2014/main" id="{09375EBF-542B-4883-A6AA-F64B4B50687D}"/>
              </a:ext>
            </a:extLst>
          </p:cNvPr>
          <p:cNvSpPr txBox="1"/>
          <p:nvPr/>
        </p:nvSpPr>
        <p:spPr>
          <a:xfrm>
            <a:off x="0" y="645037"/>
            <a:ext cx="12192000" cy="523180"/>
          </a:xfrm>
          <a:prstGeom prst="rect">
            <a:avLst/>
          </a:prstGeom>
          <a:solidFill>
            <a:srgbClr val="274193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Arial"/>
                <a:sym typeface="Arial"/>
              </a:rPr>
              <a:t>Order the boxes to form a complete sentence. </a:t>
            </a:r>
            <a:endParaRPr kumimoji="0" lang="en-US" sz="28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Arial" panose="020B0604020202020204" pitchFamily="34" charset="0"/>
              <a:sym typeface="Arial"/>
            </a:endParaRP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29B339BE-C0FA-4846-8515-C2EEB6185794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23554" y="1956001"/>
            <a:ext cx="2393369" cy="482125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145697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3333 -0.15439 L -0.24583 -0.2944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625" y="-7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4583 -0.29444 L -0.35742 -0.18611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586" y="54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5742 -0.18611 L -0.45117 -0.31574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688" y="-64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5" grpId="0" animBg="1"/>
      <p:bldP spid="26" grpId="0"/>
      <p:bldP spid="27" grpId="0"/>
      <p:bldP spid="2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DESIGN_ID_OFFICE THEME" val="wsuiHeVS"/>
  <p:tag name="ARTICULATE_DESIGN_ID_1_OFFICE THEME" val="gcpX7HGJ"/>
  <p:tag name="ARTICULATE_SLIDE_COUNT" val="342"/>
  <p:tag name="ARTICULATE_PROJECT_OPEN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2C9AB73789C774380AE96823B994B1F" ma:contentTypeVersion="5" ma:contentTypeDescription="Create a new document." ma:contentTypeScope="" ma:versionID="4be106dc3202de5e4496874d55a856e8">
  <xsd:schema xmlns:xsd="http://www.w3.org/2001/XMLSchema" xmlns:xs="http://www.w3.org/2001/XMLSchema" xmlns:p="http://schemas.microsoft.com/office/2006/metadata/properties" xmlns:ns3="08c46148-381b-4d1a-baf8-844283e29102" xmlns:ns4="e9f51e2d-9904-48f9-8735-56e0a4e7bd78" targetNamespace="http://schemas.microsoft.com/office/2006/metadata/properties" ma:root="true" ma:fieldsID="70c67e75f931f45feb33908ab6cb03fa" ns3:_="" ns4:_="">
    <xsd:import namespace="08c46148-381b-4d1a-baf8-844283e29102"/>
    <xsd:import namespace="e9f51e2d-9904-48f9-8735-56e0a4e7bd7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8c46148-381b-4d1a-baf8-844283e2910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9f51e2d-9904-48f9-8735-56e0a4e7bd7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28B0E39-C4C1-48C0-9B0B-E06D5316DFD8}">
  <ds:schemaRefs>
    <ds:schemaRef ds:uri="08c46148-381b-4d1a-baf8-844283e29102"/>
    <ds:schemaRef ds:uri="e9f51e2d-9904-48f9-8735-56e0a4e7bd78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8E573E1F-6800-4A33-9F09-CA26B3557896}">
  <ds:schemaRefs>
    <ds:schemaRef ds:uri="http://schemas.microsoft.com/office/infopath/2007/PartnerControls"/>
    <ds:schemaRef ds:uri="http://purl.org/dc/terms/"/>
    <ds:schemaRef ds:uri="http://schemas.microsoft.com/office/2006/metadata/properties"/>
    <ds:schemaRef ds:uri="08c46148-381b-4d1a-baf8-844283e29102"/>
    <ds:schemaRef ds:uri="http://www.w3.org/XML/1998/namespace"/>
    <ds:schemaRef ds:uri="http://schemas.microsoft.com/office/2006/documentManagement/types"/>
    <ds:schemaRef ds:uri="http://purl.org/dc/dcmitype/"/>
    <ds:schemaRef ds:uri="http://schemas.openxmlformats.org/package/2006/metadata/core-properties"/>
    <ds:schemaRef ds:uri="e9f51e2d-9904-48f9-8735-56e0a4e7bd78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9A0EC4C9-AD7E-4B90-AFC3-EF8E949339F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578</TotalTime>
  <Words>195</Words>
  <Application>Microsoft Office PowerPoint</Application>
  <PresentationFormat>Widescreen</PresentationFormat>
  <Paragraphs>50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Comic Sans MS</vt:lpstr>
      <vt:lpstr>1_Office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Rita Abou Nasr</dc:creator>
  <cp:lastModifiedBy>Rana Aridi</cp:lastModifiedBy>
  <cp:revision>119</cp:revision>
  <dcterms:created xsi:type="dcterms:W3CDTF">2021-01-11T14:44:49Z</dcterms:created>
  <dcterms:modified xsi:type="dcterms:W3CDTF">2021-10-15T01:30:50Z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4C9C4EFE-3E9E-4C7C-A7CC-D0B2AF10668C</vt:lpwstr>
  </property>
  <property fmtid="{D5CDD505-2E9C-101B-9397-08002B2CF9AE}" pid="3" name="ArticulatePath">
    <vt:lpwstr>E.G2.U1.L1 _Slide 1__48</vt:lpwstr>
  </property>
  <property fmtid="{D5CDD505-2E9C-101B-9397-08002B2CF9AE}" pid="4" name="ContentTypeId">
    <vt:lpwstr>0x010100B2C9AB73789C774380AE96823B994B1F</vt:lpwstr>
  </property>
</Properties>
</file>