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95" r:id="rId2"/>
    <p:sldId id="496" r:id="rId3"/>
    <p:sldId id="497" r:id="rId4"/>
    <p:sldId id="498" r:id="rId5"/>
    <p:sldId id="499" r:id="rId6"/>
    <p:sldId id="500" r:id="rId7"/>
    <p:sldId id="501" r:id="rId8"/>
    <p:sldId id="680" r:id="rId9"/>
    <p:sldId id="101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ene Tohme" initials="GT" lastIdx="1" clrIdx="0">
    <p:extLst>
      <p:ext uri="{19B8F6BF-5375-455C-9EA6-DF929625EA0E}">
        <p15:presenceInfo xmlns:p15="http://schemas.microsoft.com/office/powerpoint/2012/main" userId="d85239f8ef2afd1a" providerId="Windows Live"/>
      </p:ext>
    </p:extLst>
  </p:cmAuthor>
  <p:cmAuthor id="2" name="Souhair Ghozayel" initials="SG" lastIdx="4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3" name="loubna nehmeh" initials="ln" lastIdx="2" clrIdx="2">
    <p:extLst>
      <p:ext uri="{19B8F6BF-5375-455C-9EA6-DF929625EA0E}">
        <p15:presenceInfo xmlns:p15="http://schemas.microsoft.com/office/powerpoint/2012/main" userId="dbc0afab9fce75ac" providerId="Windows Live"/>
      </p:ext>
    </p:extLst>
  </p:cmAuthor>
  <p:cmAuthor id="4" name="loubnanehme@ymail.com" initials="lo" lastIdx="1" clrIdx="3">
    <p:extLst>
      <p:ext uri="{19B8F6BF-5375-455C-9EA6-DF929625EA0E}">
        <p15:presenceInfo xmlns:p15="http://schemas.microsoft.com/office/powerpoint/2012/main" userId="S::urn:spo:guest#loubnanehme@ymail.com::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37DB2-0F6F-420C-B36C-8BC00ECC479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1DEFF-F25B-4466-93E1-9F192F47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b2586ee081_1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b2586ee081_1_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/>
              <a:t>Narration/VO</a:t>
            </a:r>
            <a:r>
              <a:rPr lang="en" sz="1200"/>
              <a:t>: Look at the picture, what animals do you see? I see a cat, and I see an ant. I think the story will be about a cat and an ant beca</a:t>
            </a:r>
            <a:r>
              <a:rPr lang="en-GB" sz="1200"/>
              <a:t>us</a:t>
            </a:r>
            <a:r>
              <a:rPr lang="en" sz="1200"/>
              <a:t>e both the picture and the title </a:t>
            </a:r>
            <a:r>
              <a:rPr lang="en-US" sz="1200"/>
              <a:t>have ant and cat.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b2586ee081_1_1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356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b2586ee081_1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b2586ee081_1_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(Read from the slide)</a:t>
            </a:r>
            <a:endParaRPr/>
          </a:p>
        </p:txBody>
      </p:sp>
      <p:sp>
        <p:nvSpPr>
          <p:cNvPr id="178" name="Google Shape;178;gb2586ee081_1_1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0588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b2586ee081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b2586ee081_1_1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b2586ee081_1_1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7159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b2586ee081_1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b2586ee081_1_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b2586ee081_1_1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6992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b2586ee081_1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gb2586ee081_1_1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b2586ee081_1_1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6375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b2586ee081_1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gb2586ee081_1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gb2586ee081_1_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1868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b2586ee081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b2586ee081_1_1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b2586ee081_1_1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3423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b2586ee081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b2586ee081_1_1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b2586ee081_1_1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1570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b2586ee081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b2586ee081_1_1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/>
              <a:t>Narration/VO</a:t>
            </a:r>
            <a:r>
              <a:rPr lang="en" sz="1200"/>
              <a:t>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" sz="1200"/>
              <a:t>(Read from the slide)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b2586ee081_1_1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970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4B9DF-A0F3-40E8-A4A4-F6E3B9B67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85925-D0B6-4F73-AEBF-DAACD8DA5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857E9-7E09-44AF-9BE1-8F06EE49C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BA1AF-2961-44AE-9779-C1E76B1A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E304A-5954-45B3-94DB-300E8C4B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9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0C843-4022-455B-B192-FBBED3394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FD26E-0E9E-4F85-ADAD-2EA42269B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8810D-27C0-435E-8DD8-2C32E81E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B556C-8F3D-4125-BD02-D6F702FB4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127F5-C61B-4CDC-83D0-4881BC60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0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A31511-DC92-43B7-9B41-270104CE67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0B9DC-C903-461E-B378-FCFD5D9A5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03845-9076-4ECB-82CC-399A7DCD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1E595-0865-4D20-B8FD-A4C41970A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B4D4E-CCC8-4CC0-810E-4C3EACB55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6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51530-953D-4370-BA25-9BFCEBDC9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919DD-D9F3-42A5-9384-C0A34200B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4566F-75E4-426C-96DE-EC6B2F087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1904D-3395-46DF-B83B-28F2D4DB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C12E0-4965-45C5-8162-0ADF32A7E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28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B071D-9AA5-4114-A962-2BA8DFF2E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FA469-5F0C-4C8D-8257-B537ABC43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1C2A3-3A73-4FFE-AFF7-6C39616DB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4FBCB-FD05-4C62-A092-58010CD9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4F3C1-4216-409D-8E39-AB1E6E58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0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D1F7A-E8BF-413F-B795-7E05C9E38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DD188-402F-4354-A1D3-07D4DDEBF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F092E-4E2B-4D1B-B066-04A850916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12EAD-B118-4C8A-98BB-904E80D9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7C5F2-DD44-4B18-9B38-396D8BA04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863C5-1D9E-4360-8869-87071B3A5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8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1476D-683B-40E7-B2C9-3456ADAA7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991C1-CB55-4C1A-9861-1DFFD1728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E5B08-96DC-48D1-92E4-D2D7050E7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BD20A-3EBC-4C02-B14A-089CFEB3EE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02F8C6-4810-4AF9-90C3-994FD76E0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D7968F-535E-401B-B80B-9231734E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8CF951-22C2-4085-92C2-C43E4C16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627592-520A-4BCF-8848-0C3C09B3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4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9030A-1C57-488C-89F8-1C14D087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AD714-B50B-43AC-BCA9-34A85159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706E5-E66F-4903-9F00-390CBBBF1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3BCA33-2515-47B1-BEA8-15501627D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6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70A107-81EB-4572-9625-37BB2EB03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E59969-0BA6-4274-AFBE-EAA5438A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1AC97-EC38-4146-9D73-38C6A201D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2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4409-BB78-4649-AE19-8ECDF695B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F7BB6-A316-46C0-B587-9D32B2D91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64D6BD-8086-4258-A6E8-85EFBFC10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0B120-CFBE-4D19-8184-A006E748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05DE6-0E8D-4B89-A4E1-D917062F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A6E3A-7069-4701-B477-AF1ED86D5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8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76CE4-09B6-40DC-9D65-6FCFBC6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FD444B-63EE-4E70-AC71-C006779489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FD4FC8-9542-4751-AAD0-975E97426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E3CDA-E226-419E-AEEA-29DB43C07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05533-AF86-4860-A01B-CB2AF9FD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7E1D0-94C1-4D41-A773-5E39A386E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38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D1C456-7441-4919-BA61-63E6CA5E3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8B7E7-5B52-46B1-9DF7-D3C8A9D0E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12E21-9440-4E8C-9198-875689590E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94B87-3C7A-40D6-AF06-FD35EA1D0CF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1B12F-37EC-49B9-A645-DADB02ED6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7B686-8A47-4196-91EB-FFAF16299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69436-9D71-4E7B-A5B7-ECF1C5C7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4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6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6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6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3910F573-2D3D-4319-8308-DA80693844D0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294" name="Graphic 293">
            <a:extLst>
              <a:ext uri="{FF2B5EF4-FFF2-40B4-BE49-F238E27FC236}">
                <a16:creationId xmlns:a16="http://schemas.microsoft.com/office/drawing/2014/main" id="{1DEB6862-3F52-4D92-BD50-14A2E0A83E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99532" y="5476145"/>
            <a:ext cx="1069023" cy="74685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FE48A5CA-D7A4-4D16-A4E9-AC689091D21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868380" y="1760345"/>
            <a:ext cx="3651261" cy="44626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1"/>
          <p:cNvSpPr txBox="1"/>
          <p:nvPr/>
        </p:nvSpPr>
        <p:spPr>
          <a:xfrm>
            <a:off x="53968" y="3134644"/>
            <a:ext cx="7484376" cy="615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A  cat  was  at  the  vet.</a:t>
            </a:r>
            <a:endParaRPr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" name="Google Shape;222;p10">
            <a:extLst>
              <a:ext uri="{FF2B5EF4-FFF2-40B4-BE49-F238E27FC236}">
                <a16:creationId xmlns:a16="http://schemas.microsoft.com/office/drawing/2014/main" id="{0A8D8B18-668E-4258-8B06-2F62BEA39B41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AFC6A70-AEAC-47E0-8276-3CF231FA8A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3272" y="1371600"/>
            <a:ext cx="4938673" cy="548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B82CAF-0B80-4AB5-A9F1-D0C3E380F6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/>
          <p:nvPr/>
        </p:nvSpPr>
        <p:spPr>
          <a:xfrm>
            <a:off x="189747" y="3140452"/>
            <a:ext cx="6648865" cy="5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</a:defRPr>
            </a:lvl1pPr>
          </a:lstStyle>
          <a:p>
            <a:r>
              <a:rPr lang="en">
                <a:sym typeface="Comic Sans MS"/>
              </a:rPr>
              <a:t>The  cat  saw  an  ant.</a:t>
            </a:r>
            <a:endParaRPr>
              <a:sym typeface="Comic Sans MS"/>
            </a:endParaRPr>
          </a:p>
        </p:txBody>
      </p:sp>
      <p:sp>
        <p:nvSpPr>
          <p:cNvPr id="8" name="Google Shape;222;p10">
            <a:extLst>
              <a:ext uri="{FF2B5EF4-FFF2-40B4-BE49-F238E27FC236}">
                <a16:creationId xmlns:a16="http://schemas.microsoft.com/office/drawing/2014/main" id="{E3F41450-531D-4112-8328-A28B9A4BBB92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A358C0D-17A9-4971-894A-180E656FF7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0355" y="4782557"/>
            <a:ext cx="1069023" cy="7037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B93BA90C-9BFC-4D87-94D4-241D353B4F3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765322" y="1992923"/>
            <a:ext cx="4033799" cy="34933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A33EC8-EFB7-4862-BE50-480274CECF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9F6AEF83-5B67-4703-B6EB-C1846DEFD4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323053" y="2929928"/>
            <a:ext cx="5645916" cy="2663243"/>
          </a:xfrm>
          <a:prstGeom prst="rect">
            <a:avLst/>
          </a:prstGeom>
        </p:spPr>
      </p:pic>
      <p:sp>
        <p:nvSpPr>
          <p:cNvPr id="196" name="Google Shape;196;p33"/>
          <p:cNvSpPr txBox="1"/>
          <p:nvPr/>
        </p:nvSpPr>
        <p:spPr>
          <a:xfrm>
            <a:off x="442602" y="3146021"/>
            <a:ext cx="6547302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US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The  ant  was  on  a  lid.</a:t>
            </a:r>
          </a:p>
        </p:txBody>
      </p:sp>
      <p:sp>
        <p:nvSpPr>
          <p:cNvPr id="8" name="Google Shape;222;p10">
            <a:extLst>
              <a:ext uri="{FF2B5EF4-FFF2-40B4-BE49-F238E27FC236}">
                <a16:creationId xmlns:a16="http://schemas.microsoft.com/office/drawing/2014/main" id="{89AEF762-D440-477D-8370-CEFB9F555B0C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DBDA364-45C8-4D74-843D-5BAF62ED25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71406" y="4487158"/>
            <a:ext cx="897512" cy="6270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5C5179-F990-4E31-826A-7900C0F389E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6762CB9-3DD3-4361-BDC3-75CAC41B147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66172" y="3657600"/>
            <a:ext cx="2345081" cy="110669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DF1DE1A-16ED-4863-95C0-84EEB44326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31421" y="4401021"/>
            <a:ext cx="419782" cy="293272"/>
          </a:xfrm>
          <a:prstGeom prst="rect">
            <a:avLst/>
          </a:prstGeom>
        </p:spPr>
      </p:pic>
      <p:sp>
        <p:nvSpPr>
          <p:cNvPr id="205" name="Google Shape;205;p34"/>
          <p:cNvSpPr txBox="1"/>
          <p:nvPr/>
        </p:nvSpPr>
        <p:spPr>
          <a:xfrm>
            <a:off x="569498" y="2496698"/>
            <a:ext cx="5863661" cy="27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The  cat  jumped. </a:t>
            </a:r>
          </a:p>
          <a:p>
            <a:endParaRPr lang="en"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It  fell  on  the  lid.</a:t>
            </a:r>
            <a:endParaRPr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2D839AC0-D0E3-4557-B526-3ED479C1F33E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5" name="Picture 4" descr="A cat wearing a hat&#10;&#10;Description automatically generated with low confidence">
            <a:extLst>
              <a:ext uri="{FF2B5EF4-FFF2-40B4-BE49-F238E27FC236}">
                <a16:creationId xmlns:a16="http://schemas.microsoft.com/office/drawing/2014/main" id="{4111E851-D683-422C-AB7B-64F73C7DC0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2271" y="2075329"/>
            <a:ext cx="4710860" cy="22415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B48570-6111-418E-A79B-0640199E76D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6">
            <a:extLst>
              <a:ext uri="{FF2B5EF4-FFF2-40B4-BE49-F238E27FC236}">
                <a16:creationId xmlns:a16="http://schemas.microsoft.com/office/drawing/2014/main" id="{01611E84-C10C-4363-A52B-81D07F4C0B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976751" y="2305589"/>
            <a:ext cx="4023490" cy="3482567"/>
          </a:xfrm>
          <a:prstGeom prst="rect">
            <a:avLst/>
          </a:prstGeom>
        </p:spPr>
      </p:pic>
      <p:sp>
        <p:nvSpPr>
          <p:cNvPr id="215" name="Google Shape;215;p35"/>
          <p:cNvSpPr txBox="1"/>
          <p:nvPr/>
        </p:nvSpPr>
        <p:spPr>
          <a:xfrm>
            <a:off x="590849" y="3024183"/>
            <a:ext cx="5505151" cy="73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The  ant  ran  away.</a:t>
            </a:r>
            <a:endParaRPr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3" name="Google Shape;198;p33">
            <a:extLst>
              <a:ext uri="{FF2B5EF4-FFF2-40B4-BE49-F238E27FC236}">
                <a16:creationId xmlns:a16="http://schemas.microsoft.com/office/drawing/2014/main" id="{9A43F7BD-1E73-47B9-AC10-91ED2B5D168A}"/>
              </a:ext>
            </a:extLst>
          </p:cNvPr>
          <p:cNvPicPr preferRelativeResize="0"/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967318" y="5394290"/>
            <a:ext cx="566784" cy="39386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22;p10">
            <a:extLst>
              <a:ext uri="{FF2B5EF4-FFF2-40B4-BE49-F238E27FC236}">
                <a16:creationId xmlns:a16="http://schemas.microsoft.com/office/drawing/2014/main" id="{124C1CA3-9C11-4497-A253-C8CA0594A8B6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9" name="Graphic 7">
            <a:extLst>
              <a:ext uri="{FF2B5EF4-FFF2-40B4-BE49-F238E27FC236}">
                <a16:creationId xmlns:a16="http://schemas.microsoft.com/office/drawing/2014/main" id="{FEBF69BE-50D3-4821-AF69-53151D1014C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3148964">
            <a:off x="4937222" y="4353753"/>
            <a:ext cx="3012986" cy="1421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FF4F7-2ABD-4DAE-A859-A8077521AD2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6"/>
          <p:cNvSpPr txBox="1"/>
          <p:nvPr/>
        </p:nvSpPr>
        <p:spPr>
          <a:xfrm>
            <a:off x="577535" y="3050393"/>
            <a:ext cx="5465457" cy="863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The  cat  got  hurt.</a:t>
            </a:r>
            <a:endParaRPr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5D89DEDB-2E21-4144-9BEE-7C9811E512BE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7" name="Graphic 2">
            <a:extLst>
              <a:ext uri="{FF2B5EF4-FFF2-40B4-BE49-F238E27FC236}">
                <a16:creationId xmlns:a16="http://schemas.microsoft.com/office/drawing/2014/main" id="{4AFED307-3B95-4068-A15B-988D1445D2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423223" y="1862444"/>
            <a:ext cx="3230748" cy="39441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5B9637-D2C9-4128-88F0-B798F4BAFA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A083124F-D378-442C-8338-1FA26EFCE31E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sp>
        <p:nvSpPr>
          <p:cNvPr id="8" name="Google Shape;225;p36">
            <a:extLst>
              <a:ext uri="{FF2B5EF4-FFF2-40B4-BE49-F238E27FC236}">
                <a16:creationId xmlns:a16="http://schemas.microsoft.com/office/drawing/2014/main" id="{CF64BAFD-BED2-4E60-9747-5474239DD61B}"/>
              </a:ext>
            </a:extLst>
          </p:cNvPr>
          <p:cNvSpPr txBox="1"/>
          <p:nvPr/>
        </p:nvSpPr>
        <p:spPr>
          <a:xfrm>
            <a:off x="575525" y="2983429"/>
            <a:ext cx="5242180" cy="608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The  cat  was sad.</a:t>
            </a:r>
            <a:endParaRPr sz="4400">
              <a:solidFill>
                <a:schemeClr val="tx1">
                  <a:lumMod val="65000"/>
                  <a:lumOff val="35000"/>
                </a:schemeClr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" name="Graphic 2">
            <a:extLst>
              <a:ext uri="{FF2B5EF4-FFF2-40B4-BE49-F238E27FC236}">
                <a16:creationId xmlns:a16="http://schemas.microsoft.com/office/drawing/2014/main" id="{B3C1C2F6-984C-457E-A21A-830A1C47636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423223" y="1860697"/>
            <a:ext cx="3230748" cy="39476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C11DF3-63D2-4B14-B219-DA9F9CD2F7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1970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DD100404-4D42-4DE9-8B12-51562D29210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flipH="1">
            <a:off x="2947038" y="2659850"/>
            <a:ext cx="3148962" cy="3842889"/>
          </a:xfrm>
          <a:prstGeom prst="rect">
            <a:avLst/>
          </a:prstGeom>
        </p:spPr>
      </p:pic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C4D1E420-68FA-452B-A8F5-0492F1C083CB}"/>
              </a:ext>
            </a:extLst>
          </p:cNvPr>
          <p:cNvSpPr/>
          <p:nvPr/>
        </p:nvSpPr>
        <p:spPr>
          <a:xfrm rot="541715">
            <a:off x="6493173" y="2945294"/>
            <a:ext cx="2492829" cy="1553953"/>
          </a:xfrm>
          <a:prstGeom prst="wedgeEllipseCallout">
            <a:avLst>
              <a:gd name="adj1" fmla="val -69608"/>
              <a:gd name="adj2" fmla="val 29817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225;p36"/>
          <p:cNvSpPr txBox="1"/>
          <p:nvPr/>
        </p:nvSpPr>
        <p:spPr>
          <a:xfrm>
            <a:off x="587024" y="1677689"/>
            <a:ext cx="10441343" cy="679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4400">
                <a:solidFill>
                  <a:schemeClr val="tx1">
                    <a:lumMod val="65000"/>
                    <a:lumOff val="35000"/>
                  </a:schemeClr>
                </a:solidFill>
                <a:latin typeface="Comic Sans MS"/>
                <a:ea typeface="Comic Sans MS"/>
                <a:cs typeface="Comic Sans MS"/>
              </a:defRPr>
            </a:lvl1pPr>
          </a:lstStyle>
          <a:p>
            <a:r>
              <a:rPr lang="en-US">
                <a:sym typeface="Comic Sans MS"/>
              </a:rPr>
              <a:t>It  counted  to  ten  and  took  a  nap.</a:t>
            </a:r>
          </a:p>
        </p:txBody>
      </p:sp>
      <p:sp>
        <p:nvSpPr>
          <p:cNvPr id="8" name="Google Shape;236;p37">
            <a:extLst>
              <a:ext uri="{FF2B5EF4-FFF2-40B4-BE49-F238E27FC236}">
                <a16:creationId xmlns:a16="http://schemas.microsoft.com/office/drawing/2014/main" id="{4288912E-0932-4971-8805-E6F9A3D5324D}"/>
              </a:ext>
            </a:extLst>
          </p:cNvPr>
          <p:cNvSpPr txBox="1"/>
          <p:nvPr/>
        </p:nvSpPr>
        <p:spPr>
          <a:xfrm>
            <a:off x="6676102" y="3250252"/>
            <a:ext cx="2416386" cy="117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r>
              <a:rPr lang="en" sz="280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ea typeface="Comic Sans MS"/>
                <a:cs typeface="Comic Sans MS"/>
                <a:sym typeface="Comic Sans MS"/>
              </a:rPr>
              <a:t>1  2  3  4  5</a:t>
            </a:r>
            <a:endParaRPr lang="en" sz="2800">
              <a:solidFill>
                <a:schemeClr val="tx1">
                  <a:lumMod val="65000"/>
                  <a:lumOff val="3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" sz="280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ea typeface="Comic Sans MS"/>
                <a:cs typeface="Comic Sans MS"/>
                <a:sym typeface="Comic Sans MS"/>
              </a:rPr>
              <a:t>6  7  8  9 10</a:t>
            </a:r>
          </a:p>
        </p:txBody>
      </p:sp>
      <p:sp>
        <p:nvSpPr>
          <p:cNvPr id="10" name="Google Shape;222;p10">
            <a:extLst>
              <a:ext uri="{FF2B5EF4-FFF2-40B4-BE49-F238E27FC236}">
                <a16:creationId xmlns:a16="http://schemas.microsoft.com/office/drawing/2014/main" id="{F596E0B1-F290-4B6C-B212-D220C7BB81F2}"/>
              </a:ext>
            </a:extLst>
          </p:cNvPr>
          <p:cNvSpPr txBox="1"/>
          <p:nvPr/>
        </p:nvSpPr>
        <p:spPr>
          <a:xfrm>
            <a:off x="0" y="635003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09585" lvl="1"/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Cat and Ant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6C5D636-40A8-4E9F-BC47-BBEC723A68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52661" y="3408926"/>
            <a:ext cx="4505305" cy="28142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72F9F1-DFE3-40F9-AA3C-08852058AE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63"/>
          <a:stretch/>
        </p:blipFill>
        <p:spPr bwMode="auto">
          <a:xfrm rot="10800000">
            <a:off x="0" y="36576"/>
            <a:ext cx="781050" cy="487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535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232</Words>
  <Application>Microsoft Office PowerPoint</Application>
  <PresentationFormat>Widescreen</PresentationFormat>
  <Paragraphs>47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3</cp:revision>
  <dcterms:created xsi:type="dcterms:W3CDTF">2021-10-14T19:32:35Z</dcterms:created>
  <dcterms:modified xsi:type="dcterms:W3CDTF">2021-10-15T14:38:08Z</dcterms:modified>
</cp:coreProperties>
</file>