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4"/>
  </p:sldMasterIdLst>
  <p:notesMasterIdLst>
    <p:notesMasterId r:id="rId6"/>
  </p:notesMasterIdLst>
  <p:sldIdLst>
    <p:sldId id="421" r:id="rId5"/>
  </p:sldIdLst>
  <p:sldSz cx="12192000" cy="6858000"/>
  <p:notesSz cx="6858000" cy="9144000"/>
  <p:custDataLst>
    <p:tags r:id="rId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88" userDrawn="1">
          <p15:clr>
            <a:srgbClr val="A4A3A4"/>
          </p15:clr>
        </p15:guide>
        <p15:guide id="2" pos="506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Rita Kassar" initials="RK" lastIdx="3" clrIdx="6">
    <p:extLst>
      <p:ext uri="{19B8F6BF-5375-455C-9EA6-DF929625EA0E}">
        <p15:presenceInfo xmlns:p15="http://schemas.microsoft.com/office/powerpoint/2012/main" userId="S::Rita.Kassar@qitabi.org::5460e9e5-99ec-4736-9ceb-a64d7832788a" providerId="AD"/>
      </p:ext>
    </p:extLst>
  </p:cmAuthor>
  <p:cmAuthor id="1" name="Rana Aridi" initials="" lastIdx="29" clrIdx="0"/>
  <p:cmAuthor id="8" name="Dany Aouad" initials="DA" lastIdx="1" clrIdx="7">
    <p:extLst>
      <p:ext uri="{19B8F6BF-5375-455C-9EA6-DF929625EA0E}">
        <p15:presenceInfo xmlns:p15="http://schemas.microsoft.com/office/powerpoint/2012/main" userId="S::Dany.Aouad@qitabi.org::d49ee0a1-a67e-483a-91b6-e3d7c013a9df" providerId="AD"/>
      </p:ext>
    </p:extLst>
  </p:cmAuthor>
  <p:cmAuthor id="2" name="Souhair Ghozayel" initials="SG" lastIdx="68" clrIdx="1">
    <p:extLst>
      <p:ext uri="{19B8F6BF-5375-455C-9EA6-DF929625EA0E}">
        <p15:presenceInfo xmlns:p15="http://schemas.microsoft.com/office/powerpoint/2012/main" userId="S::Souhair.Ghozayel@qitabi.org::c642db19-12cd-416a-820c-59b4ebaae96b" providerId="AD"/>
      </p:ext>
    </p:extLst>
  </p:cmAuthor>
  <p:cmAuthor id="9" name="Sara Kassab" initials="SK" lastIdx="22" clrIdx="8">
    <p:extLst>
      <p:ext uri="{19B8F6BF-5375-455C-9EA6-DF929625EA0E}">
        <p15:presenceInfo xmlns:p15="http://schemas.microsoft.com/office/powerpoint/2012/main" userId="S::Sara.Kassab@qitabi.org::ca60c3b0-9343-4f68-bdbe-1b892f45baad" providerId="AD"/>
      </p:ext>
    </p:extLst>
  </p:cmAuthor>
  <p:cmAuthor id="3" name="Kara McBride" initials="KM" lastIdx="40" clrIdx="2">
    <p:extLst>
      <p:ext uri="{19B8F6BF-5375-455C-9EA6-DF929625EA0E}">
        <p15:presenceInfo xmlns:p15="http://schemas.microsoft.com/office/powerpoint/2012/main" userId="S::Kara.McBride@worldlearning.org::c54b3836-24f4-4af9-a728-c5c0702254aa" providerId="AD"/>
      </p:ext>
    </p:extLst>
  </p:cmAuthor>
  <p:cmAuthor id="10" name="Zeina Abourousse" initials="ZA" lastIdx="1" clrIdx="9">
    <p:extLst>
      <p:ext uri="{19B8F6BF-5375-455C-9EA6-DF929625EA0E}">
        <p15:presenceInfo xmlns:p15="http://schemas.microsoft.com/office/powerpoint/2012/main" userId="S::Zeina.Abourousse@qitabi.org::0ac4309a-7c16-47ba-85d8-1b191b739971" providerId="AD"/>
      </p:ext>
    </p:extLst>
  </p:cmAuthor>
  <p:cmAuthor id="4" name="Rana Aridi" initials="RA" lastIdx="298" clrIdx="3">
    <p:extLst>
      <p:ext uri="{19B8F6BF-5375-455C-9EA6-DF929625EA0E}">
        <p15:presenceInfo xmlns:p15="http://schemas.microsoft.com/office/powerpoint/2012/main" userId="S::Rana.Aridi@qitabi.org::bc0141a6-272a-4f52-8dab-89dc569c7517" providerId="AD"/>
      </p:ext>
    </p:extLst>
  </p:cmAuthor>
  <p:cmAuthor id="5" name="Rania Khalil" initials="RK" lastIdx="12" clrIdx="4">
    <p:extLst>
      <p:ext uri="{19B8F6BF-5375-455C-9EA6-DF929625EA0E}">
        <p15:presenceInfo xmlns:p15="http://schemas.microsoft.com/office/powerpoint/2012/main" userId="S::rania.khalil@worldlearning.org::7e639223-6b9f-4f28-9980-e129f81dacb7" providerId="AD"/>
      </p:ext>
    </p:extLst>
  </p:cmAuthor>
  <p:cmAuthor id="6" name="Elia Mansour" initials="EM" lastIdx="2" clrIdx="5">
    <p:extLst>
      <p:ext uri="{19B8F6BF-5375-455C-9EA6-DF929625EA0E}">
        <p15:presenceInfo xmlns:p15="http://schemas.microsoft.com/office/powerpoint/2012/main" userId="S::Elia.Mansour@qitabi.org::0ca26d34-a40f-4642-85d2-c962d07ad60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4193"/>
    <a:srgbClr val="DAB4BA"/>
    <a:srgbClr val="F3E1E7"/>
    <a:srgbClr val="E7D1D5"/>
    <a:srgbClr val="E0C2C7"/>
    <a:srgbClr val="E7CFD3"/>
    <a:srgbClr val="DFBDC3"/>
    <a:srgbClr val="D8B0B7"/>
    <a:srgbClr val="D2A2AA"/>
    <a:srgbClr val="A8B9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84" autoAdjust="0"/>
    <p:restoredTop sz="61307" autoAdjust="0"/>
  </p:normalViewPr>
  <p:slideViewPr>
    <p:cSldViewPr snapToGrid="0">
      <p:cViewPr varScale="1">
        <p:scale>
          <a:sx n="70" d="100"/>
          <a:sy n="70" d="100"/>
        </p:scale>
        <p:origin x="1242" y="60"/>
      </p:cViewPr>
      <p:guideLst>
        <p:guide orient="horz" pos="1488"/>
        <p:guide pos="506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tags" Target="tags/tag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148F39-9E46-4FB9-916A-D08E278FEF71}" type="datetimeFigureOut">
              <a:rPr lang="en-US" smtClean="0"/>
              <a:t>15-Oct-21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C47EA9-339C-40BE-A2F1-4795BE3FC0DC}" type="slidenum">
              <a:rPr lang="en-US" smtClean="0"/>
              <a:t>‹#›</a:t>
            </a:fld>
            <a:endParaRPr lang="en-US" dirty="0"/>
          </a:p>
        </p:txBody>
      </p:sp>
    </p:spTree>
    <p:extLst>
      <p:ext uri="{BB962C8B-B14F-4D97-AF65-F5344CB8AC3E}">
        <p14:creationId xmlns:p14="http://schemas.microsoft.com/office/powerpoint/2010/main" val="35057823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2" name="Google Shape;202;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r>
              <a:rPr lang="en-US" sz="1200" b="1" dirty="0">
                <a:solidFill>
                  <a:schemeClr val="dk1"/>
                </a:solidFill>
              </a:rPr>
              <a:t>Narration/VO: </a:t>
            </a:r>
            <a:r>
              <a:rPr lang="en-US" sz="1200" b="0" dirty="0">
                <a:solidFill>
                  <a:schemeClr val="dk1"/>
                </a:solidFill>
              </a:rPr>
              <a:t>Words can be broken down into beats</a:t>
            </a:r>
            <a:r>
              <a:rPr lang="en-US" sz="1200" b="0" baseline="0" dirty="0">
                <a:solidFill>
                  <a:schemeClr val="dk1"/>
                </a:solidFill>
              </a:rPr>
              <a:t> that </a:t>
            </a:r>
            <a:r>
              <a:rPr lang="en-US" sz="1200" b="0" dirty="0">
                <a:solidFill>
                  <a:schemeClr val="dk1"/>
                </a:solidFill>
              </a:rPr>
              <a:t>we call syllables. Let’s take the word carpet</a:t>
            </a:r>
            <a:r>
              <a:rPr lang="en-US" sz="1200" b="0" baseline="0" dirty="0">
                <a:solidFill>
                  <a:schemeClr val="dk1"/>
                </a:solidFill>
              </a:rPr>
              <a:t> as an example. </a:t>
            </a:r>
            <a:r>
              <a:rPr lang="en-US" sz="1200" b="0" dirty="0">
                <a:solidFill>
                  <a:schemeClr val="dk1"/>
                </a:solidFill>
              </a:rPr>
              <a:t>The word carpet has 2 beats: car-pet.</a:t>
            </a:r>
            <a:r>
              <a:rPr lang="en-US" sz="1200" b="0" baseline="0" dirty="0">
                <a:solidFill>
                  <a:schemeClr val="dk1"/>
                </a:solidFill>
              </a:rPr>
              <a:t> </a:t>
            </a:r>
            <a:r>
              <a:rPr lang="en-US" sz="1200" b="0" dirty="0">
                <a:solidFill>
                  <a:schemeClr val="dk1"/>
                </a:solidFill>
              </a:rPr>
              <a:t>This means that it can be broken down into two syllables. So, I will get the pencil </a:t>
            </a:r>
            <a:r>
              <a:rPr lang="en-US" sz="1200" b="1" dirty="0">
                <a:solidFill>
                  <a:schemeClr val="dk1"/>
                </a:solidFill>
              </a:rPr>
              <a:t>[show pencil] </a:t>
            </a:r>
            <a:r>
              <a:rPr lang="en-US" sz="1200" b="0" dirty="0">
                <a:solidFill>
                  <a:schemeClr val="dk1"/>
                </a:solidFill>
              </a:rPr>
              <a:t>and draw a line between the two syllables:</a:t>
            </a:r>
            <a:r>
              <a:rPr lang="en-US" sz="1200" b="0" baseline="0" dirty="0">
                <a:solidFill>
                  <a:schemeClr val="dk1"/>
                </a:solidFill>
              </a:rPr>
              <a:t> </a:t>
            </a:r>
            <a:r>
              <a:rPr lang="en-US" sz="1200" b="0" dirty="0">
                <a:solidFill>
                  <a:schemeClr val="dk1"/>
                </a:solidFill>
              </a:rPr>
              <a:t>car—pet </a:t>
            </a:r>
            <a:r>
              <a:rPr lang="en-US" sz="1200" b="1" i="1" dirty="0">
                <a:solidFill>
                  <a:schemeClr val="dk1"/>
                </a:solidFill>
              </a:rPr>
              <a:t>[show the pencil drawing a line as indicated between the word carpet.]</a:t>
            </a:r>
            <a:r>
              <a:rPr lang="en-US" sz="1200" b="0" dirty="0">
                <a:solidFill>
                  <a:schemeClr val="dk1"/>
                </a:solidFill>
              </a:rPr>
              <a:t>. </a:t>
            </a:r>
          </a:p>
          <a:p>
            <a:pPr marL="0" lvl="0" indent="0" algn="l" rtl="0">
              <a:spcBef>
                <a:spcPts val="0"/>
              </a:spcBef>
              <a:spcAft>
                <a:spcPts val="0"/>
              </a:spcAft>
              <a:buClr>
                <a:schemeClr val="dk1"/>
              </a:buClr>
              <a:buSzPts val="1200"/>
              <a:buFont typeface="Calibri"/>
              <a:buNone/>
            </a:pPr>
            <a:r>
              <a:rPr lang="en-US" sz="1200" b="0" dirty="0">
                <a:solidFill>
                  <a:schemeClr val="dk1"/>
                </a:solidFill>
              </a:rPr>
              <a:t>Since the word carpet has two syllables,</a:t>
            </a:r>
            <a:r>
              <a:rPr lang="en-US" sz="1200" b="0" baseline="0" dirty="0">
                <a:solidFill>
                  <a:schemeClr val="dk1"/>
                </a:solidFill>
              </a:rPr>
              <a:t> this means I clap </a:t>
            </a:r>
            <a:r>
              <a:rPr lang="en-US" sz="1200" b="0" dirty="0">
                <a:solidFill>
                  <a:schemeClr val="dk1"/>
                </a:solidFill>
              </a:rPr>
              <a:t>twice. </a:t>
            </a:r>
            <a:r>
              <a:rPr lang="en-US" sz="1200" b="1" i="1" dirty="0">
                <a:solidFill>
                  <a:schemeClr val="dk1"/>
                </a:solidFill>
              </a:rPr>
              <a:t>[Show a hand clicking on the box and choosing number 2 from the dropdown list.] [Once number two is chosen, show the hand clapping twice.]</a:t>
            </a:r>
          </a:p>
          <a:p>
            <a:pPr marL="0" lvl="0" indent="0" algn="l" rtl="0">
              <a:spcBef>
                <a:spcPts val="0"/>
              </a:spcBef>
              <a:spcAft>
                <a:spcPts val="0"/>
              </a:spcAft>
              <a:buClr>
                <a:schemeClr val="dk1"/>
              </a:buClr>
              <a:buSzPts val="1200"/>
              <a:buFont typeface="Calibri"/>
              <a:buNone/>
            </a:pPr>
            <a:endParaRPr lang="en-US" sz="1200" b="1" i="1" dirty="0">
              <a:solidFill>
                <a:schemeClr val="dk1"/>
              </a:solidFill>
            </a:endParaRPr>
          </a:p>
          <a:p>
            <a:pPr marL="0" lvl="0" indent="0" algn="l" rtl="0">
              <a:spcBef>
                <a:spcPts val="0"/>
              </a:spcBef>
              <a:spcAft>
                <a:spcPts val="0"/>
              </a:spcAft>
              <a:buClr>
                <a:schemeClr val="dk1"/>
              </a:buClr>
              <a:buSzPts val="1200"/>
              <a:buFont typeface="Calibri"/>
              <a:buNone/>
            </a:pPr>
            <a:r>
              <a:rPr lang="en-US" sz="1200" b="0" i="0" dirty="0">
                <a:solidFill>
                  <a:schemeClr val="dk1"/>
                </a:solidFill>
              </a:rPr>
              <a:t>Now, it’s your turn to</a:t>
            </a:r>
            <a:r>
              <a:rPr lang="en-US" sz="1200" b="0" i="0" baseline="0" dirty="0">
                <a:solidFill>
                  <a:schemeClr val="dk1"/>
                </a:solidFill>
              </a:rPr>
              <a:t> draw a line for each word according to its number of syllables and choose the correct number of claps accordingly.</a:t>
            </a:r>
            <a:r>
              <a:rPr lang="en-US" sz="1200" b="0" i="0" dirty="0">
                <a:solidFill>
                  <a:schemeClr val="dk1"/>
                </a:solidFill>
              </a:rPr>
              <a:t> </a:t>
            </a:r>
          </a:p>
          <a:p>
            <a:pPr marL="0" lvl="0" indent="0" algn="l" rtl="0">
              <a:spcBef>
                <a:spcPts val="0"/>
              </a:spcBef>
              <a:spcAft>
                <a:spcPts val="0"/>
              </a:spcAft>
              <a:buClr>
                <a:schemeClr val="dk1"/>
              </a:buClr>
              <a:buSzPts val="1200"/>
              <a:buFont typeface="Calibri"/>
              <a:buNone/>
            </a:pPr>
            <a:endParaRPr lang="en-US" sz="1200" b="0" i="0" dirty="0">
              <a:solidFill>
                <a:schemeClr val="dk1"/>
              </a:solidFill>
            </a:endParaRPr>
          </a:p>
          <a:p>
            <a:pPr marL="0" lvl="0" indent="0" algn="l" rtl="0">
              <a:spcBef>
                <a:spcPts val="0"/>
              </a:spcBef>
              <a:spcAft>
                <a:spcPts val="0"/>
              </a:spcAft>
              <a:buClr>
                <a:schemeClr val="dk1"/>
              </a:buClr>
              <a:buSzPts val="1200"/>
              <a:buFont typeface="Calibri"/>
              <a:buNone/>
            </a:pPr>
            <a:r>
              <a:rPr lang="en-US" sz="1200" b="1" i="0" dirty="0">
                <a:solidFill>
                  <a:schemeClr val="dk1"/>
                </a:solidFill>
              </a:rPr>
              <a:t>[Feedback:]</a:t>
            </a:r>
          </a:p>
          <a:p>
            <a:pPr marL="0" lvl="0" indent="0" algn="l" rtl="0">
              <a:spcBef>
                <a:spcPts val="0"/>
              </a:spcBef>
              <a:spcAft>
                <a:spcPts val="0"/>
              </a:spcAft>
              <a:buClr>
                <a:schemeClr val="dk1"/>
              </a:buClr>
              <a:buSzPts val="1200"/>
              <a:buFont typeface="Calibri"/>
              <a:buNone/>
            </a:pPr>
            <a:r>
              <a:rPr lang="en-US" sz="1200" b="1" i="0" dirty="0">
                <a:solidFill>
                  <a:schemeClr val="dk1"/>
                </a:solidFill>
              </a:rPr>
              <a:t>[If the students solve them all correctly] </a:t>
            </a:r>
            <a:r>
              <a:rPr lang="en-US" sz="1200" b="0" i="0" dirty="0">
                <a:solidFill>
                  <a:schemeClr val="dk1"/>
                </a:solidFill>
              </a:rPr>
              <a:t>Great job!</a:t>
            </a:r>
            <a:endParaRPr lang="en-US" sz="1200" b="1" i="0" dirty="0">
              <a:solidFill>
                <a:schemeClr val="dk1"/>
              </a:solidFill>
            </a:endParaRPr>
          </a:p>
          <a:p>
            <a:pPr marL="0" lvl="0" indent="0" algn="l" rtl="0">
              <a:spcBef>
                <a:spcPts val="0"/>
              </a:spcBef>
              <a:spcAft>
                <a:spcPts val="0"/>
              </a:spcAft>
              <a:buClr>
                <a:schemeClr val="dk1"/>
              </a:buClr>
              <a:buSzPts val="1200"/>
              <a:buFont typeface="Calibri"/>
              <a:buNone/>
            </a:pPr>
            <a:r>
              <a:rPr lang="en-US" sz="1200" b="1" i="0" dirty="0">
                <a:solidFill>
                  <a:schemeClr val="dk1"/>
                </a:solidFill>
              </a:rPr>
              <a:t>[If the students solve some correctly or none on the first trial] </a:t>
            </a:r>
            <a:r>
              <a:rPr lang="en-US" sz="1200" b="0" i="0" dirty="0">
                <a:solidFill>
                  <a:schemeClr val="dk1"/>
                </a:solidFill>
              </a:rPr>
              <a:t>Incorrect.</a:t>
            </a:r>
            <a:r>
              <a:rPr lang="en-US" sz="1200" b="1" i="0" dirty="0">
                <a:solidFill>
                  <a:schemeClr val="dk1"/>
                </a:solidFill>
              </a:rPr>
              <a:t> </a:t>
            </a:r>
            <a:r>
              <a:rPr lang="en-US" sz="1200" b="0" i="0" dirty="0">
                <a:solidFill>
                  <a:schemeClr val="dk1"/>
                </a:solidFill>
              </a:rPr>
              <a:t>Try again!</a:t>
            </a:r>
            <a:endParaRPr lang="en-US" sz="1200" b="1" i="0" dirty="0">
              <a:solidFill>
                <a:schemeClr val="dk1"/>
              </a:solidFill>
            </a:endParaRPr>
          </a:p>
          <a:p>
            <a:pPr marL="0" lvl="0" indent="0" algn="l" rtl="0">
              <a:spcBef>
                <a:spcPts val="0"/>
              </a:spcBef>
              <a:spcAft>
                <a:spcPts val="0"/>
              </a:spcAft>
              <a:buClr>
                <a:schemeClr val="dk1"/>
              </a:buClr>
              <a:buSzPts val="1200"/>
              <a:buFont typeface="Calibri"/>
              <a:buNone/>
            </a:pPr>
            <a:r>
              <a:rPr lang="en-US" sz="1200" b="1" i="0" dirty="0">
                <a:solidFill>
                  <a:schemeClr val="dk1"/>
                </a:solidFill>
              </a:rPr>
              <a:t>[If the students still solve some correctly or none after the second trial.] </a:t>
            </a:r>
            <a:r>
              <a:rPr lang="en-US" sz="1200" b="0" i="0" dirty="0">
                <a:solidFill>
                  <a:schemeClr val="dk1"/>
                </a:solidFill>
              </a:rPr>
              <a:t>Incorrect.</a:t>
            </a:r>
            <a:r>
              <a:rPr lang="en-US" sz="1200" b="0" i="0" baseline="0" dirty="0">
                <a:solidFill>
                  <a:schemeClr val="dk1"/>
                </a:solidFill>
              </a:rPr>
              <a:t> L</a:t>
            </a:r>
            <a:r>
              <a:rPr lang="en-US" sz="1200" b="0" i="0" dirty="0">
                <a:solidFill>
                  <a:schemeClr val="dk1"/>
                </a:solidFill>
              </a:rPr>
              <a:t>ook at the screen to see the correct number</a:t>
            </a:r>
            <a:r>
              <a:rPr lang="en-US" sz="1200" b="0" i="0" baseline="0" dirty="0">
                <a:solidFill>
                  <a:schemeClr val="dk1"/>
                </a:solidFill>
              </a:rPr>
              <a:t> of </a:t>
            </a:r>
            <a:r>
              <a:rPr lang="en-US" sz="1200" b="0" i="0" dirty="0">
                <a:solidFill>
                  <a:schemeClr val="dk1"/>
                </a:solidFill>
              </a:rPr>
              <a:t>syllables for</a:t>
            </a:r>
            <a:r>
              <a:rPr lang="en-US" sz="1200" b="0" i="0" baseline="0" dirty="0">
                <a:solidFill>
                  <a:schemeClr val="dk1"/>
                </a:solidFill>
              </a:rPr>
              <a:t> each </a:t>
            </a:r>
            <a:r>
              <a:rPr lang="en-US" sz="1200" b="0" i="0" dirty="0">
                <a:solidFill>
                  <a:schemeClr val="dk1"/>
                </a:solidFill>
              </a:rPr>
              <a:t>word.</a:t>
            </a:r>
            <a:endParaRPr sz="1200" b="1" i="0" dirty="0">
              <a:solidFill>
                <a:schemeClr val="dk1"/>
              </a:solidFill>
            </a:endParaRPr>
          </a:p>
          <a:p>
            <a:pPr marL="0" lvl="0" indent="0" algn="l" rtl="0">
              <a:spcBef>
                <a:spcPts val="0"/>
              </a:spcBef>
              <a:spcAft>
                <a:spcPts val="0"/>
              </a:spcAft>
              <a:buClr>
                <a:schemeClr val="dk1"/>
              </a:buClr>
              <a:buSzPts val="1200"/>
              <a:buFont typeface="Calibri"/>
              <a:buNone/>
            </a:pPr>
            <a:r>
              <a:rPr lang="en-US" sz="1200" dirty="0">
                <a:solidFill>
                  <a:schemeClr val="dk1"/>
                </a:solidFill>
              </a:rPr>
              <a:t>______________________________</a:t>
            </a:r>
            <a:br>
              <a:rPr lang="en-US" sz="1200" dirty="0">
                <a:solidFill>
                  <a:schemeClr val="dk1"/>
                </a:solidFill>
              </a:rPr>
            </a:br>
            <a:r>
              <a:rPr lang="en-US" sz="1200" b="1" dirty="0">
                <a:solidFill>
                  <a:schemeClr val="dk1"/>
                </a:solidFill>
              </a:rPr>
              <a:t>Teachers' Notes</a:t>
            </a:r>
            <a:r>
              <a:rPr lang="en-US" sz="1200" dirty="0">
                <a:solidFill>
                  <a:schemeClr val="dk1"/>
                </a:solidFill>
              </a:rPr>
              <a:t>: </a:t>
            </a:r>
            <a:endParaRPr dirty="0"/>
          </a:p>
          <a:p>
            <a:pPr marL="0" lvl="0" indent="0" algn="l" rtl="0">
              <a:spcBef>
                <a:spcPts val="0"/>
              </a:spcBef>
              <a:spcAft>
                <a:spcPts val="0"/>
              </a:spcAft>
              <a:buClr>
                <a:schemeClr val="dk1"/>
              </a:buClr>
              <a:buSzPts val="1200"/>
              <a:buFont typeface="Calibri"/>
              <a:buNone/>
            </a:pPr>
            <a:r>
              <a:rPr lang="en-US" sz="1200" b="1" dirty="0">
                <a:solidFill>
                  <a:schemeClr val="dk1"/>
                </a:solidFill>
              </a:rPr>
              <a:t>In Class: </a:t>
            </a:r>
            <a:r>
              <a:rPr lang="en-US" sz="1200" b="0" dirty="0">
                <a:solidFill>
                  <a:schemeClr val="dk1"/>
                </a:solidFill>
              </a:rPr>
              <a:t>In the classroom, show the whole word on the board, like ladybug. Then, break it down into three syllables: la-</a:t>
            </a:r>
            <a:r>
              <a:rPr lang="en-US" sz="1200" b="0" dirty="0" err="1">
                <a:solidFill>
                  <a:schemeClr val="dk1"/>
                </a:solidFill>
              </a:rPr>
              <a:t>dy</a:t>
            </a:r>
            <a:r>
              <a:rPr lang="en-US" sz="1200" b="0" dirty="0">
                <a:solidFill>
                  <a:schemeClr val="dk1"/>
                </a:solidFill>
              </a:rPr>
              <a:t>-bug. Ask the students to clap along with you. La-</a:t>
            </a:r>
            <a:r>
              <a:rPr lang="en-US" sz="1200" b="0" dirty="0" err="1">
                <a:solidFill>
                  <a:schemeClr val="dk1"/>
                </a:solidFill>
              </a:rPr>
              <a:t>dy</a:t>
            </a:r>
            <a:r>
              <a:rPr lang="en-US" sz="1200" b="0" dirty="0">
                <a:solidFill>
                  <a:schemeClr val="dk1"/>
                </a:solidFill>
              </a:rPr>
              <a:t>-bug</a:t>
            </a:r>
            <a:r>
              <a:rPr lang="en-US" sz="1200" b="0" dirty="0">
                <a:solidFill>
                  <a:schemeClr val="dk1"/>
                </a:solidFill>
                <a:sym typeface="Wingdings" panose="05000000000000000000" pitchFamily="2" charset="2"/>
              </a:rPr>
              <a:t> start slowly, then move faster and faster until it becomes one word. You can ask the students to use anything to create the beat, clapping their hands, hitting the pencil on the table... </a:t>
            </a:r>
          </a:p>
          <a:p>
            <a:pPr marL="0" lvl="0" indent="0" algn="l" rtl="0">
              <a:spcBef>
                <a:spcPts val="0"/>
              </a:spcBef>
              <a:spcAft>
                <a:spcPts val="0"/>
              </a:spcAft>
              <a:buClr>
                <a:schemeClr val="dk1"/>
              </a:buClr>
              <a:buSzPts val="1200"/>
              <a:buFont typeface="Calibri"/>
              <a:buNone/>
            </a:pPr>
            <a:r>
              <a:rPr lang="en-US" sz="1200" b="0" dirty="0">
                <a:solidFill>
                  <a:schemeClr val="dk1"/>
                </a:solidFill>
                <a:sym typeface="Wingdings" panose="05000000000000000000" pitchFamily="2" charset="2"/>
              </a:rPr>
              <a:t>Then, give the words to the students and ask them to count how many syllables it has and use the beat method to help them. </a:t>
            </a:r>
            <a:endParaRPr lang="en-US" sz="1200" b="1" dirty="0">
              <a:solidFill>
                <a:schemeClr val="dk1"/>
              </a:solidFill>
            </a:endParaRPr>
          </a:p>
          <a:p>
            <a:pPr marL="0" lvl="0" indent="0" algn="l" rtl="0">
              <a:spcBef>
                <a:spcPts val="0"/>
              </a:spcBef>
              <a:spcAft>
                <a:spcPts val="0"/>
              </a:spcAft>
              <a:buClr>
                <a:schemeClr val="dk1"/>
              </a:buClr>
              <a:buSzPts val="1200"/>
              <a:buFont typeface="Calibri"/>
              <a:buNone/>
            </a:pPr>
            <a:r>
              <a:rPr lang="en-US" sz="1200" b="1" dirty="0">
                <a:solidFill>
                  <a:schemeClr val="dk1"/>
                </a:solidFill>
              </a:rPr>
              <a:t>Synchronous Online Session:</a:t>
            </a:r>
            <a:r>
              <a:rPr lang="en-US" sz="1200" dirty="0">
                <a:solidFill>
                  <a:schemeClr val="dk1"/>
                </a:solidFill>
              </a:rPr>
              <a:t> Show the word to the students, first as a whole then, divide it into its syllables. Read the word and clap along.</a:t>
            </a:r>
            <a:r>
              <a:rPr lang="en-US" sz="1200" baseline="0" dirty="0">
                <a:solidFill>
                  <a:schemeClr val="dk1"/>
                </a:solidFill>
              </a:rPr>
              <a:t> A</a:t>
            </a:r>
            <a:r>
              <a:rPr lang="en-US" sz="1200" dirty="0">
                <a:solidFill>
                  <a:schemeClr val="dk1"/>
                </a:solidFill>
              </a:rPr>
              <a:t>sk the students to do the same in their homes. </a:t>
            </a:r>
            <a:r>
              <a:rPr lang="en-US" sz="1200" b="0" dirty="0">
                <a:solidFill>
                  <a:schemeClr val="dk1"/>
                </a:solidFill>
                <a:sym typeface="Wingdings" panose="05000000000000000000" pitchFamily="2" charset="2"/>
              </a:rPr>
              <a:t>Start slowly, then move faster and faster until it becomes one word. Then, show the one word at a time on the screen and ask the student to use anything they have to create a beat to count how many syllables the words has. </a:t>
            </a:r>
            <a:endParaRPr lang="en-US" sz="1200" dirty="0">
              <a:solidFill>
                <a:schemeClr val="dk1"/>
              </a:solidFill>
            </a:endParaRPr>
          </a:p>
          <a:p>
            <a:pPr marL="0" lvl="0" indent="0" algn="l" rtl="0">
              <a:spcBef>
                <a:spcPts val="0"/>
              </a:spcBef>
              <a:spcAft>
                <a:spcPts val="0"/>
              </a:spcAft>
              <a:buClr>
                <a:schemeClr val="dk1"/>
              </a:buClr>
              <a:buSzPts val="1200"/>
              <a:buFont typeface="Calibri"/>
              <a:buNone/>
            </a:pPr>
            <a:r>
              <a:rPr lang="en-US" sz="1200" b="1" dirty="0">
                <a:solidFill>
                  <a:schemeClr val="dk1"/>
                </a:solidFill>
              </a:rPr>
              <a:t>Asynchronous Online Session: </a:t>
            </a:r>
            <a:r>
              <a:rPr lang="en-US" sz="1200" b="0" dirty="0">
                <a:solidFill>
                  <a:schemeClr val="dk1"/>
                </a:solidFill>
              </a:rPr>
              <a:t>Ask the students to create their own tool of beat, then they use it to count how many syllables the words are. </a:t>
            </a:r>
            <a:endParaRPr sz="1200" b="1" dirty="0">
              <a:latin typeface="Calibri"/>
              <a:ea typeface="Calibri"/>
              <a:cs typeface="Calibri"/>
              <a:sym typeface="Calibri"/>
            </a:endParaRPr>
          </a:p>
        </p:txBody>
      </p:sp>
      <p:sp>
        <p:nvSpPr>
          <p:cNvPr id="203" name="Google Shape;203;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41436204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pic>
        <p:nvPicPr>
          <p:cNvPr id="8" name="Picture 7">
            <a:extLst>
              <a:ext uri="{FF2B5EF4-FFF2-40B4-BE49-F238E27FC236}">
                <a16:creationId xmlns:a16="http://schemas.microsoft.com/office/drawing/2014/main" id="{014B69B2-7E51-4D7A-8F96-6B4E0EFA618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3615609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418384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993229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53685-8A0B-4F86-9EE0-AA34BDC9CF2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381E164-DF06-4CC6-9B40-C024C1566C5F}"/>
              </a:ext>
            </a:extLst>
          </p:cNvPr>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4" name="Footer Placeholder 3">
            <a:extLst>
              <a:ext uri="{FF2B5EF4-FFF2-40B4-BE49-F238E27FC236}">
                <a16:creationId xmlns:a16="http://schemas.microsoft.com/office/drawing/2014/main" id="{095DD9DC-87C7-4DF8-A13E-CD15AAC6BB0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CB768C2-A1D4-459D-A560-98AD69B48B9F}"/>
              </a:ext>
            </a:extLst>
          </p:cNvPr>
          <p:cNvSpPr>
            <a:spLocks noGrp="1"/>
          </p:cNvSpPr>
          <p:nvPr>
            <p:ph type="sldNum" sz="quarter" idx="12"/>
          </p:nvPr>
        </p:nvSpPr>
        <p:spPr/>
        <p:txBody>
          <a:bodyPr/>
          <a:lstStyle/>
          <a:p>
            <a:fld id="{809E340D-D49F-4060-B830-48E207260F1E}" type="slidenum">
              <a:rPr lang="en-US" smtClean="0"/>
              <a:t>‹#›</a:t>
            </a:fld>
            <a:endParaRPr lang="en-US" dirty="0"/>
          </a:p>
        </p:txBody>
      </p:sp>
      <p:pic>
        <p:nvPicPr>
          <p:cNvPr id="6" name="Picture 5">
            <a:extLst>
              <a:ext uri="{FF2B5EF4-FFF2-40B4-BE49-F238E27FC236}">
                <a16:creationId xmlns:a16="http://schemas.microsoft.com/office/drawing/2014/main" id="{FDDFF268-7790-428C-9E02-2B436026F1E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28787023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p:cSld name="1_Title and Content">
    <p:spTree>
      <p:nvGrpSpPr>
        <p:cNvPr id="1" name="Shape 22"/>
        <p:cNvGrpSpPr/>
        <p:nvPr/>
      </p:nvGrpSpPr>
      <p:grpSpPr>
        <a:xfrm>
          <a:off x="0" y="0"/>
          <a:ext cx="0" cy="0"/>
          <a:chOff x="0" y="0"/>
          <a:chExt cx="0" cy="0"/>
        </a:xfrm>
      </p:grpSpPr>
      <p:sp>
        <p:nvSpPr>
          <p:cNvPr id="23" name="Google Shape;23;p10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10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0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pic>
        <p:nvPicPr>
          <p:cNvPr id="26" name="Google Shape;26;p109"/>
          <p:cNvPicPr preferRelativeResize="0"/>
          <p:nvPr/>
        </p:nvPicPr>
        <p:blipFill rotWithShape="1">
          <a:blip r:embed="rId2">
            <a:alphaModFix/>
          </a:blip>
          <a:srcRect l="86273" t="84400" r="2211" b="3525"/>
          <a:stretch/>
        </p:blipFill>
        <p:spPr>
          <a:xfrm rot="10800000">
            <a:off x="53268" y="93170"/>
            <a:ext cx="784932" cy="463359"/>
          </a:xfrm>
          <a:prstGeom prst="rect">
            <a:avLst/>
          </a:prstGeom>
          <a:noFill/>
          <a:ln>
            <a:noFill/>
          </a:ln>
        </p:spPr>
      </p:pic>
    </p:spTree>
    <p:extLst>
      <p:ext uri="{BB962C8B-B14F-4D97-AF65-F5344CB8AC3E}">
        <p14:creationId xmlns:p14="http://schemas.microsoft.com/office/powerpoint/2010/main" val="364511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472247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373793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2687817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705597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2260363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09E340D-D49F-4060-B830-48E207260F1E}" type="slidenum">
              <a:rPr lang="en-US" smtClean="0"/>
              <a:t>‹#›</a:t>
            </a:fld>
            <a:endParaRPr lang="en-US" dirty="0"/>
          </a:p>
        </p:txBody>
      </p:sp>
    </p:spTree>
    <p:custDataLst>
      <p:tags r:id="rId1"/>
    </p:custDataLst>
    <p:extLst>
      <p:ext uri="{BB962C8B-B14F-4D97-AF65-F5344CB8AC3E}">
        <p14:creationId xmlns:p14="http://schemas.microsoft.com/office/powerpoint/2010/main" val="3744777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579256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3436062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15-Oct-21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dirty="0"/>
          </a:p>
        </p:txBody>
      </p:sp>
      <p:pic>
        <p:nvPicPr>
          <p:cNvPr id="8" name="Picture 7">
            <a:extLst>
              <a:ext uri="{FF2B5EF4-FFF2-40B4-BE49-F238E27FC236}">
                <a16:creationId xmlns:a16="http://schemas.microsoft.com/office/drawing/2014/main" id="{C8A0E137-B218-4DAC-9366-32FAB12EFA45}"/>
              </a:ext>
            </a:extLst>
          </p:cNvPr>
          <p:cNvPicPr>
            <a:picLocks noChangeAspect="1"/>
          </p:cNvPicPr>
          <p:nvPr userDrawn="1"/>
        </p:nvPicPr>
        <p:blipFill rotWithShape="1">
          <a:blip r:embed="rId15">
            <a:extLst>
              <a:ext uri="{28A0092B-C50C-407E-A947-70E740481C1C}">
                <a14:useLocalDpi xmlns:a14="http://schemas.microsoft.com/office/drawing/2010/main" val="0"/>
              </a:ext>
            </a:extLst>
          </a:blip>
          <a:srcRect l="86274" t="84401" r="2211" b="3525"/>
          <a:stretch/>
        </p:blipFill>
        <p:spPr>
          <a:xfrm rot="10800000">
            <a:off x="53268" y="93170"/>
            <a:ext cx="784932" cy="463359"/>
          </a:xfrm>
          <a:prstGeom prst="rect">
            <a:avLst/>
          </a:prstGeom>
        </p:spPr>
      </p:pic>
    </p:spTree>
    <p:extLst>
      <p:ext uri="{BB962C8B-B14F-4D97-AF65-F5344CB8AC3E}">
        <p14:creationId xmlns:p14="http://schemas.microsoft.com/office/powerpoint/2010/main" val="36239069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36" name="Google Shape;236;p6"/>
          <p:cNvSpPr txBox="1"/>
          <p:nvPr/>
        </p:nvSpPr>
        <p:spPr>
          <a:xfrm>
            <a:off x="-2" y="620092"/>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a:ln>
                  <a:noFill/>
                </a:ln>
                <a:solidFill>
                  <a:srgbClr val="FFFFFF"/>
                </a:solidFill>
                <a:effectLst/>
                <a:uLnTx/>
                <a:uFillTx/>
                <a:latin typeface="Poppins"/>
                <a:ea typeface="Poppins"/>
                <a:cs typeface="Poppins"/>
                <a:sym typeface="Poppins"/>
              </a:rPr>
              <a:t>How Many Claps?</a:t>
            </a:r>
            <a:endParaRPr kumimoji="0" sz="32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pic>
        <p:nvPicPr>
          <p:cNvPr id="6146" name="clap 1">
            <a:extLst>
              <a:ext uri="{FF2B5EF4-FFF2-40B4-BE49-F238E27FC236}">
                <a16:creationId xmlns:a16="http://schemas.microsoft.com/office/drawing/2014/main" id="{77C48532-91F1-4DAF-ACA5-A8182346B754}"/>
              </a:ext>
            </a:extLst>
          </p:cNvPr>
          <p:cNvPicPr>
            <a:picLocks noChangeAspect="1" noChangeArrowheads="1"/>
          </p:cNvPicPr>
          <p:nvPr/>
        </p:nvPicPr>
        <p:blipFill>
          <a:blip r:embed="rId3"/>
          <a:srcRect t="9173" b="9173"/>
          <a:stretch/>
        </p:blipFill>
        <p:spPr bwMode="auto">
          <a:xfrm>
            <a:off x="836121" y="3796346"/>
            <a:ext cx="1615121" cy="1366295"/>
          </a:xfrm>
          <a:prstGeom prst="rect">
            <a:avLst/>
          </a:prstGeom>
          <a:noFill/>
          <a:extLst>
            <a:ext uri="{909E8E84-426E-40DD-AFC4-6F175D3DCCD1}">
              <a14:hiddenFill xmlns:a14="http://schemas.microsoft.com/office/drawing/2010/main">
                <a:solidFill>
                  <a:srgbClr val="FFFFFF"/>
                </a:solidFill>
              </a14:hiddenFill>
            </a:ext>
          </a:extLst>
        </p:spPr>
      </p:pic>
      <p:pic>
        <p:nvPicPr>
          <p:cNvPr id="36" name="clap 2">
            <a:extLst>
              <a:ext uri="{FF2B5EF4-FFF2-40B4-BE49-F238E27FC236}">
                <a16:creationId xmlns:a16="http://schemas.microsoft.com/office/drawing/2014/main" id="{95217B06-869C-4411-B4D1-C7AF58EEE325}"/>
              </a:ext>
            </a:extLst>
          </p:cNvPr>
          <p:cNvPicPr>
            <a:picLocks noChangeAspect="1" noChangeArrowheads="1"/>
          </p:cNvPicPr>
          <p:nvPr/>
        </p:nvPicPr>
        <p:blipFill>
          <a:blip r:embed="rId3"/>
          <a:srcRect t="9173" b="9173"/>
          <a:stretch/>
        </p:blipFill>
        <p:spPr bwMode="auto">
          <a:xfrm>
            <a:off x="3709210" y="3766482"/>
            <a:ext cx="1615121" cy="1366295"/>
          </a:xfrm>
          <a:prstGeom prst="rect">
            <a:avLst/>
          </a:prstGeom>
          <a:noFill/>
          <a:extLst>
            <a:ext uri="{909E8E84-426E-40DD-AFC4-6F175D3DCCD1}">
              <a14:hiddenFill xmlns:a14="http://schemas.microsoft.com/office/drawing/2010/main">
                <a:solidFill>
                  <a:srgbClr val="FFFFFF"/>
                </a:solidFill>
              </a14:hiddenFill>
            </a:ext>
          </a:extLst>
        </p:spPr>
      </p:pic>
      <p:pic>
        <p:nvPicPr>
          <p:cNvPr id="37" name="clap 4">
            <a:extLst>
              <a:ext uri="{FF2B5EF4-FFF2-40B4-BE49-F238E27FC236}">
                <a16:creationId xmlns:a16="http://schemas.microsoft.com/office/drawing/2014/main" id="{A55EA835-E7F6-4212-A98F-4980D80C5F1E}"/>
              </a:ext>
            </a:extLst>
          </p:cNvPr>
          <p:cNvPicPr>
            <a:picLocks noChangeAspect="1" noChangeArrowheads="1"/>
          </p:cNvPicPr>
          <p:nvPr/>
        </p:nvPicPr>
        <p:blipFill>
          <a:blip r:embed="rId3"/>
          <a:srcRect t="9173" b="9173"/>
          <a:stretch/>
        </p:blipFill>
        <p:spPr bwMode="auto">
          <a:xfrm>
            <a:off x="9566172" y="3822889"/>
            <a:ext cx="1615121" cy="1366295"/>
          </a:xfrm>
          <a:prstGeom prst="rect">
            <a:avLst/>
          </a:prstGeom>
          <a:noFill/>
          <a:extLst>
            <a:ext uri="{909E8E84-426E-40DD-AFC4-6F175D3DCCD1}">
              <a14:hiddenFill xmlns:a14="http://schemas.microsoft.com/office/drawing/2010/main">
                <a:solidFill>
                  <a:srgbClr val="FFFFFF"/>
                </a:solidFill>
              </a14:hiddenFill>
            </a:ext>
          </a:extLst>
        </p:spPr>
      </p:pic>
      <p:sp>
        <p:nvSpPr>
          <p:cNvPr id="2" name="2 carpet">
            <a:extLst>
              <a:ext uri="{FF2B5EF4-FFF2-40B4-BE49-F238E27FC236}">
                <a16:creationId xmlns:a16="http://schemas.microsoft.com/office/drawing/2014/main" id="{8934352D-D82F-4010-AE57-569F3961F99E}"/>
              </a:ext>
            </a:extLst>
          </p:cNvPr>
          <p:cNvSpPr/>
          <p:nvPr/>
        </p:nvSpPr>
        <p:spPr>
          <a:xfrm>
            <a:off x="970636" y="5282258"/>
            <a:ext cx="952181" cy="90722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600" b="0" i="0" u="none" strike="noStrike" kern="0" cap="none" spc="0" normalizeH="0" baseline="0" noProof="0" dirty="0">
                <a:ln>
                  <a:noFill/>
                </a:ln>
                <a:solidFill>
                  <a:srgbClr val="000000">
                    <a:lumMod val="65000"/>
                    <a:lumOff val="35000"/>
                  </a:srgbClr>
                </a:solidFill>
                <a:effectLst/>
                <a:uLnTx/>
                <a:uFillTx/>
                <a:latin typeface="Poppins" panose="020B0604020202020204" charset="0"/>
                <a:ea typeface="+mn-ea"/>
                <a:cs typeface="Poppins" panose="020B0604020202020204" charset="0"/>
                <a:sym typeface="Arial"/>
              </a:rPr>
              <a:t>2</a:t>
            </a:r>
            <a:endParaRPr kumimoji="0" lang="en-US" sz="3600" b="0" i="0" u="none" strike="noStrike" kern="0" cap="none" spc="0" normalizeH="0" baseline="0" noProof="0" dirty="0">
              <a:ln>
                <a:noFill/>
              </a:ln>
              <a:solidFill>
                <a:srgbClr val="000000">
                  <a:lumMod val="65000"/>
                  <a:lumOff val="35000"/>
                </a:srgbClr>
              </a:solidFill>
              <a:effectLst/>
              <a:uLnTx/>
              <a:uFillTx/>
              <a:latin typeface="Poppins" panose="020B0604020202020204" charset="0"/>
              <a:ea typeface="+mn-ea"/>
              <a:cs typeface="Poppins" panose="020B0604020202020204" charset="0"/>
              <a:sym typeface="Arial"/>
            </a:endParaRPr>
          </a:p>
        </p:txBody>
      </p:sp>
      <p:sp>
        <p:nvSpPr>
          <p:cNvPr id="3" name="carpet">
            <a:extLst>
              <a:ext uri="{FF2B5EF4-FFF2-40B4-BE49-F238E27FC236}">
                <a16:creationId xmlns:a16="http://schemas.microsoft.com/office/drawing/2014/main" id="{819285E8-9E98-47C2-8CD5-7F0377DBF98E}"/>
              </a:ext>
            </a:extLst>
          </p:cNvPr>
          <p:cNvSpPr txBox="1"/>
          <p:nvPr/>
        </p:nvSpPr>
        <p:spPr>
          <a:xfrm>
            <a:off x="429410" y="1987279"/>
            <a:ext cx="2099306"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4400" b="0" i="0" u="none" strike="noStrike" kern="0" cap="none" spc="0" normalizeH="0" baseline="0" noProof="0" dirty="0">
                <a:ln>
                  <a:noFill/>
                </a:ln>
                <a:solidFill>
                  <a:srgbClr val="000000">
                    <a:lumMod val="65000"/>
                    <a:lumOff val="35000"/>
                  </a:srgbClr>
                </a:solidFill>
                <a:effectLst/>
                <a:uLnTx/>
                <a:uFillTx/>
                <a:latin typeface="Poppins" panose="020B0604020202020204" charset="0"/>
                <a:cs typeface="Poppins" panose="020B0604020202020204" charset="0"/>
                <a:sym typeface="Arial"/>
              </a:rPr>
              <a:t>carpet</a:t>
            </a:r>
            <a:endParaRPr kumimoji="0" lang="en-US" sz="4400" b="0" i="0" u="none" strike="noStrike" kern="0" cap="none" spc="0" normalizeH="0" baseline="0" noProof="0" dirty="0">
              <a:ln>
                <a:noFill/>
              </a:ln>
              <a:solidFill>
                <a:srgbClr val="000000">
                  <a:lumMod val="65000"/>
                  <a:lumOff val="35000"/>
                </a:srgbClr>
              </a:solidFill>
              <a:effectLst/>
              <a:uLnTx/>
              <a:uFillTx/>
              <a:latin typeface="Poppins" panose="020B0604020202020204" charset="0"/>
              <a:cs typeface="Poppins" panose="020B0604020202020204" charset="0"/>
              <a:sym typeface="Arial"/>
            </a:endParaRPr>
          </a:p>
        </p:txBody>
      </p:sp>
      <p:sp>
        <p:nvSpPr>
          <p:cNvPr id="42" name="alligator">
            <a:extLst>
              <a:ext uri="{FF2B5EF4-FFF2-40B4-BE49-F238E27FC236}">
                <a16:creationId xmlns:a16="http://schemas.microsoft.com/office/drawing/2014/main" id="{C5E6D527-65E9-4F93-BE62-5D7AC84F4E6C}"/>
              </a:ext>
            </a:extLst>
          </p:cNvPr>
          <p:cNvSpPr txBox="1"/>
          <p:nvPr/>
        </p:nvSpPr>
        <p:spPr>
          <a:xfrm>
            <a:off x="2961235" y="2014497"/>
            <a:ext cx="2834640"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4400" b="0" i="0" u="none" strike="noStrike" kern="0" cap="none" spc="0" normalizeH="0" baseline="0" noProof="0" dirty="0">
                <a:ln>
                  <a:noFill/>
                </a:ln>
                <a:solidFill>
                  <a:srgbClr val="000000">
                    <a:lumMod val="65000"/>
                    <a:lumOff val="35000"/>
                  </a:srgbClr>
                </a:solidFill>
                <a:effectLst/>
                <a:uLnTx/>
                <a:uFillTx/>
                <a:latin typeface="Poppins" panose="020B0604020202020204" charset="0"/>
                <a:cs typeface="Poppins" panose="020B0604020202020204" charset="0"/>
                <a:sym typeface="Arial"/>
              </a:rPr>
              <a:t>alligator</a:t>
            </a:r>
            <a:endParaRPr kumimoji="0" lang="en-US" sz="4400" b="0" i="0" u="none" strike="noStrike" kern="0" cap="none" spc="0" normalizeH="0" baseline="0" noProof="0" dirty="0">
              <a:ln>
                <a:noFill/>
              </a:ln>
              <a:solidFill>
                <a:srgbClr val="000000">
                  <a:lumMod val="65000"/>
                  <a:lumOff val="35000"/>
                </a:srgbClr>
              </a:solidFill>
              <a:effectLst/>
              <a:uLnTx/>
              <a:uFillTx/>
              <a:latin typeface="Poppins" panose="020B0604020202020204" charset="0"/>
              <a:cs typeface="Poppins" panose="020B0604020202020204" charset="0"/>
              <a:sym typeface="Arial"/>
            </a:endParaRPr>
          </a:p>
        </p:txBody>
      </p:sp>
      <p:sp>
        <p:nvSpPr>
          <p:cNvPr id="43" name="ladybug">
            <a:extLst>
              <a:ext uri="{FF2B5EF4-FFF2-40B4-BE49-F238E27FC236}">
                <a16:creationId xmlns:a16="http://schemas.microsoft.com/office/drawing/2014/main" id="{0DE0BEF9-196F-42B1-BC15-F24B249BA803}"/>
              </a:ext>
            </a:extLst>
          </p:cNvPr>
          <p:cNvSpPr txBox="1"/>
          <p:nvPr/>
        </p:nvSpPr>
        <p:spPr>
          <a:xfrm>
            <a:off x="8956413" y="1983977"/>
            <a:ext cx="2834640"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4400" b="0" i="0" u="none" strike="noStrike" kern="0" cap="none" spc="0" normalizeH="0" baseline="0" noProof="0" dirty="0">
                <a:ln>
                  <a:noFill/>
                </a:ln>
                <a:solidFill>
                  <a:srgbClr val="000000">
                    <a:lumMod val="65000"/>
                    <a:lumOff val="35000"/>
                  </a:srgbClr>
                </a:solidFill>
                <a:effectLst/>
                <a:uLnTx/>
                <a:uFillTx/>
                <a:latin typeface="Poppins" panose="020B0604020202020204" charset="0"/>
                <a:cs typeface="Poppins" panose="020B0604020202020204" charset="0"/>
                <a:sym typeface="Arial"/>
              </a:rPr>
              <a:t>ladybug</a:t>
            </a:r>
            <a:endParaRPr kumimoji="0" lang="en-US" sz="4400" b="0" i="0" u="none" strike="noStrike" kern="0" cap="none" spc="0" normalizeH="0" baseline="0" noProof="0" dirty="0">
              <a:ln>
                <a:noFill/>
              </a:ln>
              <a:solidFill>
                <a:srgbClr val="000000">
                  <a:lumMod val="65000"/>
                  <a:lumOff val="35000"/>
                </a:srgbClr>
              </a:solidFill>
              <a:effectLst/>
              <a:uLnTx/>
              <a:uFillTx/>
              <a:latin typeface="Poppins" panose="020B0604020202020204" charset="0"/>
              <a:cs typeface="Poppins" panose="020B0604020202020204" charset="0"/>
              <a:sym typeface="Arial"/>
            </a:endParaRPr>
          </a:p>
        </p:txBody>
      </p:sp>
      <p:sp>
        <p:nvSpPr>
          <p:cNvPr id="44" name="4 alligator">
            <a:extLst>
              <a:ext uri="{FF2B5EF4-FFF2-40B4-BE49-F238E27FC236}">
                <a16:creationId xmlns:a16="http://schemas.microsoft.com/office/drawing/2014/main" id="{2984DE30-B4B0-4CC0-8227-8265744E6F59}"/>
              </a:ext>
            </a:extLst>
          </p:cNvPr>
          <p:cNvSpPr/>
          <p:nvPr/>
        </p:nvSpPr>
        <p:spPr>
          <a:xfrm>
            <a:off x="3830747" y="5263528"/>
            <a:ext cx="952181" cy="90722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600" b="0" i="0" u="none" strike="noStrike" kern="0" cap="none" spc="0" normalizeH="0" baseline="0" noProof="0" dirty="0">
                <a:ln>
                  <a:noFill/>
                </a:ln>
                <a:solidFill>
                  <a:srgbClr val="000000">
                    <a:lumMod val="65000"/>
                    <a:lumOff val="35000"/>
                  </a:srgbClr>
                </a:solidFill>
                <a:effectLst/>
                <a:uLnTx/>
                <a:uFillTx/>
                <a:latin typeface="Poppins" panose="020B0604020202020204" charset="0"/>
                <a:ea typeface="+mn-ea"/>
                <a:cs typeface="Poppins" panose="020B0604020202020204" charset="0"/>
                <a:sym typeface="Arial"/>
              </a:rPr>
              <a:t>4</a:t>
            </a:r>
            <a:endParaRPr kumimoji="0" lang="en-US" sz="3600" b="0" i="0" u="none" strike="noStrike" kern="0" cap="none" spc="0" normalizeH="0" baseline="0" noProof="0" dirty="0">
              <a:ln>
                <a:noFill/>
              </a:ln>
              <a:solidFill>
                <a:srgbClr val="000000">
                  <a:lumMod val="65000"/>
                  <a:lumOff val="35000"/>
                </a:srgbClr>
              </a:solidFill>
              <a:effectLst/>
              <a:uLnTx/>
              <a:uFillTx/>
              <a:latin typeface="Poppins" panose="020B0604020202020204" charset="0"/>
              <a:ea typeface="+mn-ea"/>
              <a:cs typeface="Poppins" panose="020B0604020202020204" charset="0"/>
              <a:sym typeface="Arial"/>
            </a:endParaRPr>
          </a:p>
        </p:txBody>
      </p:sp>
      <p:sp>
        <p:nvSpPr>
          <p:cNvPr id="45" name="3 ladybug">
            <a:extLst>
              <a:ext uri="{FF2B5EF4-FFF2-40B4-BE49-F238E27FC236}">
                <a16:creationId xmlns:a16="http://schemas.microsoft.com/office/drawing/2014/main" id="{4CE2085C-1AAF-417F-BC16-5AF277E7E647}"/>
              </a:ext>
            </a:extLst>
          </p:cNvPr>
          <p:cNvSpPr/>
          <p:nvPr/>
        </p:nvSpPr>
        <p:spPr>
          <a:xfrm>
            <a:off x="9682169" y="5280618"/>
            <a:ext cx="952181" cy="90722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600" b="0" i="0" u="none" strike="noStrike" kern="0" cap="none" spc="0" normalizeH="0" baseline="0" noProof="0" dirty="0">
                <a:ln>
                  <a:noFill/>
                </a:ln>
                <a:solidFill>
                  <a:srgbClr val="000000">
                    <a:lumMod val="65000"/>
                    <a:lumOff val="35000"/>
                  </a:srgbClr>
                </a:solidFill>
                <a:effectLst/>
                <a:uLnTx/>
                <a:uFillTx/>
                <a:latin typeface="Poppins" panose="020B0604020202020204" charset="0"/>
                <a:ea typeface="+mn-ea"/>
                <a:cs typeface="Poppins" panose="020B0604020202020204" charset="0"/>
                <a:sym typeface="Arial"/>
              </a:rPr>
              <a:t>3</a:t>
            </a:r>
            <a:endParaRPr kumimoji="0" lang="en-US" sz="3600" b="0" i="0" u="none" strike="noStrike" kern="0" cap="none" spc="0" normalizeH="0" baseline="0" noProof="0" dirty="0">
              <a:ln>
                <a:noFill/>
              </a:ln>
              <a:solidFill>
                <a:srgbClr val="000000">
                  <a:lumMod val="65000"/>
                  <a:lumOff val="35000"/>
                </a:srgbClr>
              </a:solidFill>
              <a:effectLst/>
              <a:uLnTx/>
              <a:uFillTx/>
              <a:latin typeface="Poppins" panose="020B0604020202020204" charset="0"/>
              <a:ea typeface="+mn-ea"/>
              <a:cs typeface="Poppins" panose="020B0604020202020204" charset="0"/>
              <a:sym typeface="Arial"/>
            </a:endParaRPr>
          </a:p>
        </p:txBody>
      </p:sp>
      <p:pic>
        <p:nvPicPr>
          <p:cNvPr id="47" name="clap 3">
            <a:extLst>
              <a:ext uri="{FF2B5EF4-FFF2-40B4-BE49-F238E27FC236}">
                <a16:creationId xmlns:a16="http://schemas.microsoft.com/office/drawing/2014/main" id="{2969CFDE-4E85-48A6-BB17-E1CF8D7BD31C}"/>
              </a:ext>
            </a:extLst>
          </p:cNvPr>
          <p:cNvPicPr>
            <a:picLocks noChangeAspect="1" noChangeArrowheads="1"/>
          </p:cNvPicPr>
          <p:nvPr/>
        </p:nvPicPr>
        <p:blipFill>
          <a:blip r:embed="rId3"/>
          <a:srcRect t="9173" b="9173"/>
          <a:stretch/>
        </p:blipFill>
        <p:spPr bwMode="auto">
          <a:xfrm>
            <a:off x="6867352" y="3809515"/>
            <a:ext cx="1615121" cy="1366295"/>
          </a:xfrm>
          <a:prstGeom prst="rect">
            <a:avLst/>
          </a:prstGeom>
          <a:noFill/>
          <a:extLst>
            <a:ext uri="{909E8E84-426E-40DD-AFC4-6F175D3DCCD1}">
              <a14:hiddenFill xmlns:a14="http://schemas.microsoft.com/office/drawing/2010/main">
                <a:solidFill>
                  <a:srgbClr val="FFFFFF"/>
                </a:solidFill>
              </a14:hiddenFill>
            </a:ext>
          </a:extLst>
        </p:spPr>
      </p:pic>
      <p:sp>
        <p:nvSpPr>
          <p:cNvPr id="48" name="curtain">
            <a:extLst>
              <a:ext uri="{FF2B5EF4-FFF2-40B4-BE49-F238E27FC236}">
                <a16:creationId xmlns:a16="http://schemas.microsoft.com/office/drawing/2014/main" id="{BB414072-DC7F-477F-A433-1D02502C7CBC}"/>
              </a:ext>
            </a:extLst>
          </p:cNvPr>
          <p:cNvSpPr txBox="1"/>
          <p:nvPr/>
        </p:nvSpPr>
        <p:spPr>
          <a:xfrm>
            <a:off x="6051848" y="1946608"/>
            <a:ext cx="2430624"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4400" b="0" i="0" u="none" strike="noStrike" kern="0" cap="none" spc="0" normalizeH="0" baseline="0" noProof="0" dirty="0">
                <a:ln>
                  <a:noFill/>
                </a:ln>
                <a:solidFill>
                  <a:srgbClr val="000000">
                    <a:lumMod val="65000"/>
                    <a:lumOff val="35000"/>
                  </a:srgbClr>
                </a:solidFill>
                <a:effectLst/>
                <a:uLnTx/>
                <a:uFillTx/>
                <a:latin typeface="Poppins" panose="020B0604020202020204" charset="0"/>
                <a:cs typeface="Poppins" panose="020B0604020202020204" charset="0"/>
                <a:sym typeface="Arial"/>
              </a:rPr>
              <a:t>curtain</a:t>
            </a:r>
            <a:endParaRPr kumimoji="0" lang="en-US" sz="4400" b="0" i="0" u="none" strike="noStrike" kern="0" cap="none" spc="0" normalizeH="0" baseline="0" noProof="0" dirty="0">
              <a:ln>
                <a:noFill/>
              </a:ln>
              <a:solidFill>
                <a:srgbClr val="000000">
                  <a:lumMod val="65000"/>
                  <a:lumOff val="35000"/>
                </a:srgbClr>
              </a:solidFill>
              <a:effectLst/>
              <a:uLnTx/>
              <a:uFillTx/>
              <a:latin typeface="Poppins" panose="020B0604020202020204" charset="0"/>
              <a:cs typeface="Poppins" panose="020B0604020202020204" charset="0"/>
              <a:sym typeface="Arial"/>
            </a:endParaRPr>
          </a:p>
        </p:txBody>
      </p:sp>
      <p:sp>
        <p:nvSpPr>
          <p:cNvPr id="49" name="2 curtain">
            <a:extLst>
              <a:ext uri="{FF2B5EF4-FFF2-40B4-BE49-F238E27FC236}">
                <a16:creationId xmlns:a16="http://schemas.microsoft.com/office/drawing/2014/main" id="{7F518E95-F5B0-4271-8371-CEDE9817C92D}"/>
              </a:ext>
            </a:extLst>
          </p:cNvPr>
          <p:cNvSpPr/>
          <p:nvPr/>
        </p:nvSpPr>
        <p:spPr>
          <a:xfrm>
            <a:off x="6899798" y="5278313"/>
            <a:ext cx="952181" cy="90722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600" b="0" i="0" u="none" strike="noStrike" kern="0" cap="none" spc="0" normalizeH="0" baseline="0" noProof="0" dirty="0">
                <a:ln>
                  <a:noFill/>
                </a:ln>
                <a:solidFill>
                  <a:srgbClr val="000000">
                    <a:lumMod val="65000"/>
                    <a:lumOff val="35000"/>
                  </a:srgbClr>
                </a:solidFill>
                <a:effectLst/>
                <a:uLnTx/>
                <a:uFillTx/>
                <a:latin typeface="Poppins" panose="020B0604020202020204" charset="0"/>
                <a:ea typeface="+mn-ea"/>
                <a:cs typeface="Poppins" panose="020B0604020202020204" charset="0"/>
                <a:sym typeface="Arial"/>
              </a:rPr>
              <a:t>2</a:t>
            </a:r>
            <a:endParaRPr kumimoji="0" lang="en-US" sz="3600" b="0" i="0" u="none" strike="noStrike" kern="0" cap="none" spc="0" normalizeH="0" baseline="0" noProof="0" dirty="0">
              <a:ln>
                <a:noFill/>
              </a:ln>
              <a:solidFill>
                <a:srgbClr val="000000">
                  <a:lumMod val="65000"/>
                  <a:lumOff val="35000"/>
                </a:srgbClr>
              </a:solidFill>
              <a:effectLst/>
              <a:uLnTx/>
              <a:uFillTx/>
              <a:latin typeface="Poppins" panose="020B0604020202020204" charset="0"/>
              <a:ea typeface="+mn-ea"/>
              <a:cs typeface="Poppins" panose="020B0604020202020204" charset="0"/>
              <a:sym typeface="Arial"/>
            </a:endParaRPr>
          </a:p>
        </p:txBody>
      </p:sp>
      <p:cxnSp>
        <p:nvCxnSpPr>
          <p:cNvPr id="5" name="carpet line">
            <a:extLst>
              <a:ext uri="{FF2B5EF4-FFF2-40B4-BE49-F238E27FC236}">
                <a16:creationId xmlns:a16="http://schemas.microsoft.com/office/drawing/2014/main" id="{F42CD212-7E3B-46C9-BD2C-9D14D3E7FBF1}"/>
              </a:ext>
            </a:extLst>
          </p:cNvPr>
          <p:cNvCxnSpPr/>
          <p:nvPr/>
        </p:nvCxnSpPr>
        <p:spPr>
          <a:xfrm>
            <a:off x="1490223" y="1688014"/>
            <a:ext cx="0" cy="132588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2" name="alligator line 1">
            <a:extLst>
              <a:ext uri="{FF2B5EF4-FFF2-40B4-BE49-F238E27FC236}">
                <a16:creationId xmlns:a16="http://schemas.microsoft.com/office/drawing/2014/main" id="{CC74D70D-309B-427F-80B1-360B9648415F}"/>
              </a:ext>
            </a:extLst>
          </p:cNvPr>
          <p:cNvCxnSpPr/>
          <p:nvPr/>
        </p:nvCxnSpPr>
        <p:spPr>
          <a:xfrm>
            <a:off x="3720258" y="1759137"/>
            <a:ext cx="0" cy="13258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3" name="curtain line 1">
            <a:extLst>
              <a:ext uri="{FF2B5EF4-FFF2-40B4-BE49-F238E27FC236}">
                <a16:creationId xmlns:a16="http://schemas.microsoft.com/office/drawing/2014/main" id="{F9888F0E-DAAB-4E11-955A-42EA65451442}"/>
              </a:ext>
            </a:extLst>
          </p:cNvPr>
          <p:cNvCxnSpPr/>
          <p:nvPr/>
        </p:nvCxnSpPr>
        <p:spPr>
          <a:xfrm>
            <a:off x="7198823" y="1622983"/>
            <a:ext cx="0" cy="13258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4" name="alligator line 2">
            <a:extLst>
              <a:ext uri="{FF2B5EF4-FFF2-40B4-BE49-F238E27FC236}">
                <a16:creationId xmlns:a16="http://schemas.microsoft.com/office/drawing/2014/main" id="{E86EC07A-BADD-44D4-A734-F290C5109D83}"/>
              </a:ext>
            </a:extLst>
          </p:cNvPr>
          <p:cNvCxnSpPr/>
          <p:nvPr/>
        </p:nvCxnSpPr>
        <p:spPr>
          <a:xfrm>
            <a:off x="4015420" y="1759137"/>
            <a:ext cx="0" cy="13258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5" name="alligator line 3">
            <a:extLst>
              <a:ext uri="{FF2B5EF4-FFF2-40B4-BE49-F238E27FC236}">
                <a16:creationId xmlns:a16="http://schemas.microsoft.com/office/drawing/2014/main" id="{02CE3F50-056B-463B-AE60-FD065BA15988}"/>
              </a:ext>
            </a:extLst>
          </p:cNvPr>
          <p:cNvCxnSpPr/>
          <p:nvPr/>
        </p:nvCxnSpPr>
        <p:spPr>
          <a:xfrm>
            <a:off x="4763525" y="1759137"/>
            <a:ext cx="0" cy="13258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6" name="ladybug line 1">
            <a:extLst>
              <a:ext uri="{FF2B5EF4-FFF2-40B4-BE49-F238E27FC236}">
                <a16:creationId xmlns:a16="http://schemas.microsoft.com/office/drawing/2014/main" id="{E035598E-9A54-488C-B9AB-2F25D8DF8645}"/>
              </a:ext>
            </a:extLst>
          </p:cNvPr>
          <p:cNvCxnSpPr/>
          <p:nvPr/>
        </p:nvCxnSpPr>
        <p:spPr>
          <a:xfrm>
            <a:off x="9760547" y="1717859"/>
            <a:ext cx="0" cy="13258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7" name="ladybug line 2">
            <a:extLst>
              <a:ext uri="{FF2B5EF4-FFF2-40B4-BE49-F238E27FC236}">
                <a16:creationId xmlns:a16="http://schemas.microsoft.com/office/drawing/2014/main" id="{92E28F89-0C69-4A6A-A197-2BE491154A74}"/>
              </a:ext>
            </a:extLst>
          </p:cNvPr>
          <p:cNvCxnSpPr/>
          <p:nvPr/>
        </p:nvCxnSpPr>
        <p:spPr>
          <a:xfrm>
            <a:off x="10406007" y="1705757"/>
            <a:ext cx="0" cy="13258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pic>
        <p:nvPicPr>
          <p:cNvPr id="8" name="Picture 7" descr="A picture containing pencil, writing implement&#10;&#10;Description automatically generated">
            <a:extLst>
              <a:ext uri="{FF2B5EF4-FFF2-40B4-BE49-F238E27FC236}">
                <a16:creationId xmlns:a16="http://schemas.microsoft.com/office/drawing/2014/main" id="{3852308A-9CAA-4348-BCD8-E27A804703BB}"/>
              </a:ext>
            </a:extLst>
          </p:cNvPr>
          <p:cNvPicPr>
            <a:picLocks noChangeAspect="1"/>
          </p:cNvPicPr>
          <p:nvPr/>
        </p:nvPicPr>
        <p:blipFill>
          <a:blip r:embed="rId4"/>
          <a:stretch>
            <a:fillRect/>
          </a:stretch>
        </p:blipFill>
        <p:spPr>
          <a:xfrm>
            <a:off x="2328228" y="1331253"/>
            <a:ext cx="758660" cy="855768"/>
          </a:xfrm>
          <a:prstGeom prst="rect">
            <a:avLst/>
          </a:prstGeom>
        </p:spPr>
      </p:pic>
      <p:pic>
        <p:nvPicPr>
          <p:cNvPr id="23" name="Picture 22" descr="A picture containing pencil, writing implement&#10;&#10;Description automatically generated">
            <a:extLst>
              <a:ext uri="{FF2B5EF4-FFF2-40B4-BE49-F238E27FC236}">
                <a16:creationId xmlns:a16="http://schemas.microsoft.com/office/drawing/2014/main" id="{776A3342-F25F-4C05-8EBD-03EC42635B7F}"/>
              </a:ext>
            </a:extLst>
          </p:cNvPr>
          <p:cNvPicPr>
            <a:picLocks noChangeAspect="1"/>
          </p:cNvPicPr>
          <p:nvPr/>
        </p:nvPicPr>
        <p:blipFill>
          <a:blip r:embed="rId4"/>
          <a:stretch>
            <a:fillRect/>
          </a:stretch>
        </p:blipFill>
        <p:spPr>
          <a:xfrm>
            <a:off x="5432305" y="1418956"/>
            <a:ext cx="758660" cy="855768"/>
          </a:xfrm>
          <a:prstGeom prst="rect">
            <a:avLst/>
          </a:prstGeom>
        </p:spPr>
      </p:pic>
      <p:pic>
        <p:nvPicPr>
          <p:cNvPr id="24" name="Picture 23" descr="A picture containing pencil, writing implement&#10;&#10;Description automatically generated">
            <a:extLst>
              <a:ext uri="{FF2B5EF4-FFF2-40B4-BE49-F238E27FC236}">
                <a16:creationId xmlns:a16="http://schemas.microsoft.com/office/drawing/2014/main" id="{AE6824B0-C445-48E2-AE98-9A34181B2E85}"/>
              </a:ext>
            </a:extLst>
          </p:cNvPr>
          <p:cNvPicPr>
            <a:picLocks noChangeAspect="1"/>
          </p:cNvPicPr>
          <p:nvPr/>
        </p:nvPicPr>
        <p:blipFill>
          <a:blip r:embed="rId4"/>
          <a:stretch>
            <a:fillRect/>
          </a:stretch>
        </p:blipFill>
        <p:spPr>
          <a:xfrm>
            <a:off x="8177831" y="1427156"/>
            <a:ext cx="758660" cy="855768"/>
          </a:xfrm>
          <a:prstGeom prst="rect">
            <a:avLst/>
          </a:prstGeom>
        </p:spPr>
      </p:pic>
      <p:sp>
        <p:nvSpPr>
          <p:cNvPr id="25" name="Google Shape;1746;p104">
            <a:extLst>
              <a:ext uri="{FF2B5EF4-FFF2-40B4-BE49-F238E27FC236}">
                <a16:creationId xmlns:a16="http://schemas.microsoft.com/office/drawing/2014/main" id="{D9320088-9108-4D5B-A268-CDC124A02D31}"/>
              </a:ext>
            </a:extLst>
          </p:cNvPr>
          <p:cNvSpPr txBox="1"/>
          <p:nvPr/>
        </p:nvSpPr>
        <p:spPr>
          <a:xfrm flipH="1">
            <a:off x="9604008" y="145296"/>
            <a:ext cx="2586361" cy="307777"/>
          </a:xfrm>
          <a:prstGeom prst="rect">
            <a:avLst/>
          </a:prstGeom>
          <a:solidFill>
            <a:srgbClr val="D8E2F3"/>
          </a:solidFill>
          <a:ln w="19050" cap="flat" cmpd="sng">
            <a:solidFill>
              <a:srgbClr val="F2F2F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Clr>
                <a:srgbClr val="0C0C0C"/>
              </a:buClr>
              <a:buSzPts val="1800"/>
              <a:buFont typeface="Comic Sans MS"/>
              <a:buNone/>
            </a:pPr>
            <a:r>
              <a:rPr lang="en-US" sz="1400" cap="none" dirty="0">
                <a:solidFill>
                  <a:srgbClr val="7F7F7F"/>
                </a:solidFill>
                <a:latin typeface="Poppins"/>
                <a:ea typeface="Poppins"/>
                <a:cs typeface="Poppins"/>
                <a:sym typeface="Poppins"/>
              </a:rPr>
              <a:t>Oral Communication</a:t>
            </a:r>
            <a:endParaRPr sz="1400" dirty="0">
              <a:solidFill>
                <a:srgbClr val="7F7F7F"/>
              </a:solidFill>
              <a:latin typeface="Poppins"/>
              <a:ea typeface="Poppins"/>
              <a:cs typeface="Poppins"/>
              <a:sym typeface="Poppi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afterEffect">
                                  <p:stCondLst>
                                    <p:cond delay="0"/>
                                  </p:stCondLst>
                                  <p:childTnLst>
                                    <p:set>
                                      <p:cBhvr>
                                        <p:cTn id="6" dur="1" fill="hold">
                                          <p:stCondLst>
                                            <p:cond delay="0"/>
                                          </p:stCondLst>
                                        </p:cTn>
                                        <p:tgtEl>
                                          <p:spTgt spid="6146"/>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36"/>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37"/>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47"/>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45"/>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49"/>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57"/>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56"/>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55"/>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54"/>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53"/>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52"/>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5"/>
                                        </p:tgtEl>
                                        <p:attrNameLst>
                                          <p:attrName>style.visibility</p:attrName>
                                        </p:attrNameLst>
                                      </p:cBhvr>
                                      <p:to>
                                        <p:strVal val="hidden"/>
                                      </p:to>
                                    </p:set>
                                  </p:childTnLst>
                                </p:cTn>
                              </p:par>
                              <p:par>
                                <p:cTn id="35" presetID="1" presetClass="exit"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hidden"/>
                                      </p:to>
                                    </p:set>
                                  </p:childTnLst>
                                </p:cTn>
                              </p:par>
                              <p:par>
                                <p:cTn id="37" presetID="1" presetClass="exit" presetSubtype="0" fill="hold" grpId="0" nodeType="withEffect">
                                  <p:stCondLst>
                                    <p:cond delay="0"/>
                                  </p:stCondLst>
                                  <p:childTnLst>
                                    <p:set>
                                      <p:cBhvr>
                                        <p:cTn id="38" dur="1" fill="hold">
                                          <p:stCondLst>
                                            <p:cond delay="0"/>
                                          </p:stCondLst>
                                        </p:cTn>
                                        <p:tgtEl>
                                          <p:spTgt spid="43"/>
                                        </p:tgtEl>
                                        <p:attrNameLst>
                                          <p:attrName>style.visibility</p:attrName>
                                        </p:attrNameLst>
                                      </p:cBhvr>
                                      <p:to>
                                        <p:strVal val="hidden"/>
                                      </p:to>
                                    </p:set>
                                  </p:childTnLst>
                                </p:cTn>
                              </p:par>
                              <p:par>
                                <p:cTn id="39" presetID="1" presetClass="exit" presetSubtype="0" fill="hold" grpId="0" nodeType="withEffect">
                                  <p:stCondLst>
                                    <p:cond delay="0"/>
                                  </p:stCondLst>
                                  <p:childTnLst>
                                    <p:set>
                                      <p:cBhvr>
                                        <p:cTn id="40" dur="1" fill="hold">
                                          <p:stCondLst>
                                            <p:cond delay="0"/>
                                          </p:stCondLst>
                                        </p:cTn>
                                        <p:tgtEl>
                                          <p:spTgt spid="42"/>
                                        </p:tgtEl>
                                        <p:attrNameLst>
                                          <p:attrName>style.visibility</p:attrName>
                                        </p:attrNameLst>
                                      </p:cBhvr>
                                      <p:to>
                                        <p:strVal val="hidden"/>
                                      </p:to>
                                    </p:set>
                                  </p:childTnLst>
                                </p:cTn>
                              </p:par>
                              <p:par>
                                <p:cTn id="41" presetID="1" presetClass="exit" presetSubtype="0" fill="hold" grpId="0" nodeType="withEffect">
                                  <p:stCondLst>
                                    <p:cond delay="0"/>
                                  </p:stCondLst>
                                  <p:childTnLst>
                                    <p:set>
                                      <p:cBhvr>
                                        <p:cTn id="42" dur="1" fill="hold">
                                          <p:stCondLst>
                                            <p:cond delay="0"/>
                                          </p:stCondLst>
                                        </p:cTn>
                                        <p:tgtEl>
                                          <p:spTgt spid="3"/>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8"/>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23"/>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24"/>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1" nodeType="click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left)">
                                      <p:cBhvr>
                                        <p:cTn id="53" dur="750"/>
                                        <p:tgtEl>
                                          <p:spTgt spid="3"/>
                                        </p:tgtEl>
                                      </p:cBhvr>
                                    </p:animEffect>
                                  </p:childTnLst>
                                </p:cTn>
                              </p:par>
                            </p:childTnLst>
                          </p:cTn>
                        </p:par>
                        <p:par>
                          <p:cTn id="54" fill="hold">
                            <p:stCondLst>
                              <p:cond delay="750"/>
                            </p:stCondLst>
                            <p:childTnLst>
                              <p:par>
                                <p:cTn id="55" presetID="14" presetClass="entr" presetSubtype="10"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randombar(horizontal)">
                                      <p:cBhvr>
                                        <p:cTn id="57" dur="500"/>
                                        <p:tgtEl>
                                          <p:spTgt spid="8"/>
                                        </p:tgtEl>
                                      </p:cBhvr>
                                    </p:animEffect>
                                  </p:childTnLst>
                                </p:cTn>
                              </p:par>
                            </p:childTnLst>
                          </p:cTn>
                        </p:par>
                        <p:par>
                          <p:cTn id="58" fill="hold">
                            <p:stCondLst>
                              <p:cond delay="1250"/>
                            </p:stCondLst>
                            <p:childTnLst>
                              <p:par>
                                <p:cTn id="59" presetID="22" presetClass="entr" presetSubtype="1" fill="hold"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childTnLst>
                          </p:cTn>
                        </p:par>
                        <p:par>
                          <p:cTn id="62" fill="hold">
                            <p:stCondLst>
                              <p:cond delay="1750"/>
                            </p:stCondLst>
                            <p:childTnLst>
                              <p:par>
                                <p:cTn id="63" presetID="1" presetClass="entr" presetSubtype="0" fill="hold" nodeType="afterEffect">
                                  <p:stCondLst>
                                    <p:cond delay="0"/>
                                  </p:stCondLst>
                                  <p:childTnLst>
                                    <p:set>
                                      <p:cBhvr>
                                        <p:cTn id="64" dur="1" fill="hold">
                                          <p:stCondLst>
                                            <p:cond delay="0"/>
                                          </p:stCondLst>
                                        </p:cTn>
                                        <p:tgtEl>
                                          <p:spTgt spid="6146"/>
                                        </p:tgtEl>
                                        <p:attrNameLst>
                                          <p:attrName>style.visibility</p:attrName>
                                        </p:attrNameLst>
                                      </p:cBhvr>
                                      <p:to>
                                        <p:strVal val="visible"/>
                                      </p:to>
                                    </p:set>
                                  </p:childTnLst>
                                </p:cTn>
                              </p:par>
                              <p:par>
                                <p:cTn id="65" presetID="26" presetClass="emph" presetSubtype="0" fill="hold" nodeType="withEffect">
                                  <p:stCondLst>
                                    <p:cond delay="0"/>
                                  </p:stCondLst>
                                  <p:childTnLst>
                                    <p:animEffect transition="out" filter="fade">
                                      <p:cBhvr>
                                        <p:cTn id="66" dur="750" tmFilter="0, 0; .2, .5; .8, .5; 1, 0"/>
                                        <p:tgtEl>
                                          <p:spTgt spid="6146"/>
                                        </p:tgtEl>
                                      </p:cBhvr>
                                    </p:animEffect>
                                    <p:animScale>
                                      <p:cBhvr>
                                        <p:cTn id="67" dur="375" autoRev="1" fill="hold"/>
                                        <p:tgtEl>
                                          <p:spTgt spid="6146"/>
                                        </p:tgtEl>
                                      </p:cBhvr>
                                      <p:by x="105000" y="105000"/>
                                    </p:animScale>
                                  </p:childTnLst>
                                </p:cTn>
                              </p:par>
                            </p:childTnLst>
                          </p:cTn>
                        </p:par>
                        <p:par>
                          <p:cTn id="68" fill="hold">
                            <p:stCondLst>
                              <p:cond delay="2500"/>
                            </p:stCondLst>
                            <p:childTnLst>
                              <p:par>
                                <p:cTn id="69" presetID="26" presetClass="emph" presetSubtype="0" fill="hold" nodeType="afterEffect">
                                  <p:stCondLst>
                                    <p:cond delay="0"/>
                                  </p:stCondLst>
                                  <p:childTnLst>
                                    <p:animEffect transition="out" filter="fade">
                                      <p:cBhvr>
                                        <p:cTn id="70" dur="750" tmFilter="0, 0; .2, .5; .8, .5; 1, 0"/>
                                        <p:tgtEl>
                                          <p:spTgt spid="6146"/>
                                        </p:tgtEl>
                                      </p:cBhvr>
                                    </p:animEffect>
                                    <p:animScale>
                                      <p:cBhvr>
                                        <p:cTn id="71" dur="375" autoRev="1" fill="hold"/>
                                        <p:tgtEl>
                                          <p:spTgt spid="6146"/>
                                        </p:tgtEl>
                                      </p:cBhvr>
                                      <p:by x="105000" y="105000"/>
                                    </p:animScale>
                                  </p:childTnLst>
                                </p:cTn>
                              </p:par>
                            </p:childTnLst>
                          </p:cTn>
                        </p:par>
                        <p:par>
                          <p:cTn id="72" fill="hold">
                            <p:stCondLst>
                              <p:cond delay="3250"/>
                            </p:stCondLst>
                            <p:childTnLst>
                              <p:par>
                                <p:cTn id="73" presetID="53" presetClass="entr" presetSubtype="16" fill="hold" grpId="1" nodeType="afterEffect">
                                  <p:stCondLst>
                                    <p:cond delay="0"/>
                                  </p:stCondLst>
                                  <p:childTnLst>
                                    <p:set>
                                      <p:cBhvr>
                                        <p:cTn id="74" dur="1" fill="hold">
                                          <p:stCondLst>
                                            <p:cond delay="0"/>
                                          </p:stCondLst>
                                        </p:cTn>
                                        <p:tgtEl>
                                          <p:spTgt spid="2"/>
                                        </p:tgtEl>
                                        <p:attrNameLst>
                                          <p:attrName>style.visibility</p:attrName>
                                        </p:attrNameLst>
                                      </p:cBhvr>
                                      <p:to>
                                        <p:strVal val="visible"/>
                                      </p:to>
                                    </p:set>
                                    <p:anim calcmode="lin" valueType="num">
                                      <p:cBhvr>
                                        <p:cTn id="75" dur="500" fill="hold"/>
                                        <p:tgtEl>
                                          <p:spTgt spid="2"/>
                                        </p:tgtEl>
                                        <p:attrNameLst>
                                          <p:attrName>ppt_w</p:attrName>
                                        </p:attrNameLst>
                                      </p:cBhvr>
                                      <p:tavLst>
                                        <p:tav tm="0">
                                          <p:val>
                                            <p:fltVal val="0"/>
                                          </p:val>
                                        </p:tav>
                                        <p:tav tm="100000">
                                          <p:val>
                                            <p:strVal val="#ppt_w"/>
                                          </p:val>
                                        </p:tav>
                                      </p:tavLst>
                                    </p:anim>
                                    <p:anim calcmode="lin" valueType="num">
                                      <p:cBhvr>
                                        <p:cTn id="76" dur="500" fill="hold"/>
                                        <p:tgtEl>
                                          <p:spTgt spid="2"/>
                                        </p:tgtEl>
                                        <p:attrNameLst>
                                          <p:attrName>ppt_h</p:attrName>
                                        </p:attrNameLst>
                                      </p:cBhvr>
                                      <p:tavLst>
                                        <p:tav tm="0">
                                          <p:val>
                                            <p:fltVal val="0"/>
                                          </p:val>
                                        </p:tav>
                                        <p:tav tm="100000">
                                          <p:val>
                                            <p:strVal val="#ppt_h"/>
                                          </p:val>
                                        </p:tav>
                                      </p:tavLst>
                                    </p:anim>
                                    <p:animEffect transition="in" filter="fade">
                                      <p:cBhvr>
                                        <p:cTn id="77" dur="500"/>
                                        <p:tgtEl>
                                          <p:spTgt spid="2"/>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1" nodeType="clickEffect">
                                  <p:stCondLst>
                                    <p:cond delay="0"/>
                                  </p:stCondLst>
                                  <p:childTnLst>
                                    <p:set>
                                      <p:cBhvr>
                                        <p:cTn id="81" dur="1" fill="hold">
                                          <p:stCondLst>
                                            <p:cond delay="0"/>
                                          </p:stCondLst>
                                        </p:cTn>
                                        <p:tgtEl>
                                          <p:spTgt spid="42"/>
                                        </p:tgtEl>
                                        <p:attrNameLst>
                                          <p:attrName>style.visibility</p:attrName>
                                        </p:attrNameLst>
                                      </p:cBhvr>
                                      <p:to>
                                        <p:strVal val="visible"/>
                                      </p:to>
                                    </p:set>
                                    <p:animEffect transition="in" filter="wipe(left)">
                                      <p:cBhvr>
                                        <p:cTn id="82" dur="750"/>
                                        <p:tgtEl>
                                          <p:spTgt spid="42"/>
                                        </p:tgtEl>
                                      </p:cBhvr>
                                    </p:animEffect>
                                  </p:childTnLst>
                                </p:cTn>
                              </p:par>
                            </p:childTnLst>
                          </p:cTn>
                        </p:par>
                        <p:par>
                          <p:cTn id="83" fill="hold">
                            <p:stCondLst>
                              <p:cond delay="750"/>
                            </p:stCondLst>
                            <p:childTnLst>
                              <p:par>
                                <p:cTn id="84" presetID="37" presetClass="path" presetSubtype="0" accel="50000" decel="50000" fill="hold" nodeType="afterEffect">
                                  <p:stCondLst>
                                    <p:cond delay="0"/>
                                  </p:stCondLst>
                                  <p:childTnLst>
                                    <p:animMotion origin="layout" path="M 4.79167E-6 -1.48148E-6 L 0.06705 -0.03704 C 0.08098 -0.04537 0.10195 -0.04977 0.12395 -0.04977 C 0.14895 -0.04977 0.16901 -0.04537 0.18294 -0.03704 L 0.25 -1.48148E-6 " pathEditMode="relative" rAng="0" ptsTypes="AAAAA">
                                      <p:cBhvr>
                                        <p:cTn id="85" dur="1000" fill="hold"/>
                                        <p:tgtEl>
                                          <p:spTgt spid="8"/>
                                        </p:tgtEl>
                                        <p:attrNameLst>
                                          <p:attrName>ppt_x</p:attrName>
                                          <p:attrName>ppt_y</p:attrName>
                                        </p:attrNameLst>
                                      </p:cBhvr>
                                      <p:rCtr x="12500" y="-2500"/>
                                    </p:animMotion>
                                  </p:childTnLst>
                                </p:cTn>
                              </p:par>
                            </p:childTnLst>
                          </p:cTn>
                        </p:par>
                        <p:par>
                          <p:cTn id="86" fill="hold">
                            <p:stCondLst>
                              <p:cond delay="1750"/>
                            </p:stCondLst>
                            <p:childTnLst>
                              <p:par>
                                <p:cTn id="87" presetID="22" presetClass="entr" presetSubtype="1" fill="hold" nodeType="afterEffect">
                                  <p:stCondLst>
                                    <p:cond delay="0"/>
                                  </p:stCondLst>
                                  <p:childTnLst>
                                    <p:set>
                                      <p:cBhvr>
                                        <p:cTn id="88" dur="1" fill="hold">
                                          <p:stCondLst>
                                            <p:cond delay="0"/>
                                          </p:stCondLst>
                                        </p:cTn>
                                        <p:tgtEl>
                                          <p:spTgt spid="52"/>
                                        </p:tgtEl>
                                        <p:attrNameLst>
                                          <p:attrName>style.visibility</p:attrName>
                                        </p:attrNameLst>
                                      </p:cBhvr>
                                      <p:to>
                                        <p:strVal val="visible"/>
                                      </p:to>
                                    </p:set>
                                    <p:animEffect transition="in" filter="wipe(up)">
                                      <p:cBhvr>
                                        <p:cTn id="89" dur="500"/>
                                        <p:tgtEl>
                                          <p:spTgt spid="52"/>
                                        </p:tgtEl>
                                      </p:cBhvr>
                                    </p:animEffect>
                                  </p:childTnLst>
                                </p:cTn>
                              </p:par>
                            </p:childTnLst>
                          </p:cTn>
                        </p:par>
                        <p:par>
                          <p:cTn id="90" fill="hold">
                            <p:stCondLst>
                              <p:cond delay="2250"/>
                            </p:stCondLst>
                            <p:childTnLst>
                              <p:par>
                                <p:cTn id="91" presetID="22" presetClass="entr" presetSubtype="1" fill="hold" nodeType="after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wipe(up)">
                                      <p:cBhvr>
                                        <p:cTn id="93" dur="500"/>
                                        <p:tgtEl>
                                          <p:spTgt spid="54"/>
                                        </p:tgtEl>
                                      </p:cBhvr>
                                    </p:animEffect>
                                  </p:childTnLst>
                                </p:cTn>
                              </p:par>
                            </p:childTnLst>
                          </p:cTn>
                        </p:par>
                        <p:par>
                          <p:cTn id="94" fill="hold">
                            <p:stCondLst>
                              <p:cond delay="2750"/>
                            </p:stCondLst>
                            <p:childTnLst>
                              <p:par>
                                <p:cTn id="95" presetID="22" presetClass="entr" presetSubtype="1" fill="hold" nodeType="afterEffect">
                                  <p:stCondLst>
                                    <p:cond delay="0"/>
                                  </p:stCondLst>
                                  <p:childTnLst>
                                    <p:set>
                                      <p:cBhvr>
                                        <p:cTn id="96" dur="1" fill="hold">
                                          <p:stCondLst>
                                            <p:cond delay="0"/>
                                          </p:stCondLst>
                                        </p:cTn>
                                        <p:tgtEl>
                                          <p:spTgt spid="55"/>
                                        </p:tgtEl>
                                        <p:attrNameLst>
                                          <p:attrName>style.visibility</p:attrName>
                                        </p:attrNameLst>
                                      </p:cBhvr>
                                      <p:to>
                                        <p:strVal val="visible"/>
                                      </p:to>
                                    </p:set>
                                    <p:animEffect transition="in" filter="wipe(up)">
                                      <p:cBhvr>
                                        <p:cTn id="97" dur="500"/>
                                        <p:tgtEl>
                                          <p:spTgt spid="55"/>
                                        </p:tgtEl>
                                      </p:cBhvr>
                                    </p:animEffect>
                                  </p:childTnLst>
                                </p:cTn>
                              </p:par>
                            </p:childTnLst>
                          </p:cTn>
                        </p:par>
                        <p:par>
                          <p:cTn id="98" fill="hold">
                            <p:stCondLst>
                              <p:cond delay="3250"/>
                            </p:stCondLst>
                            <p:childTnLst>
                              <p:par>
                                <p:cTn id="99" presetID="1" presetClass="entr" presetSubtype="0"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childTnLst>
                                </p:cTn>
                              </p:par>
                              <p:par>
                                <p:cTn id="101" presetID="26" presetClass="emph" presetSubtype="0" fill="hold" nodeType="withEffect">
                                  <p:stCondLst>
                                    <p:cond delay="0"/>
                                  </p:stCondLst>
                                  <p:childTnLst>
                                    <p:animEffect transition="out" filter="fade">
                                      <p:cBhvr>
                                        <p:cTn id="102" dur="750" tmFilter="0, 0; .2, .5; .8, .5; 1, 0"/>
                                        <p:tgtEl>
                                          <p:spTgt spid="36"/>
                                        </p:tgtEl>
                                      </p:cBhvr>
                                    </p:animEffect>
                                    <p:animScale>
                                      <p:cBhvr>
                                        <p:cTn id="103" dur="375" autoRev="1" fill="hold"/>
                                        <p:tgtEl>
                                          <p:spTgt spid="36"/>
                                        </p:tgtEl>
                                      </p:cBhvr>
                                      <p:by x="105000" y="105000"/>
                                    </p:animScale>
                                  </p:childTnLst>
                                </p:cTn>
                              </p:par>
                            </p:childTnLst>
                          </p:cTn>
                        </p:par>
                        <p:par>
                          <p:cTn id="104" fill="hold">
                            <p:stCondLst>
                              <p:cond delay="4000"/>
                            </p:stCondLst>
                            <p:childTnLst>
                              <p:par>
                                <p:cTn id="105" presetID="26" presetClass="emph" presetSubtype="0" fill="hold" nodeType="afterEffect">
                                  <p:stCondLst>
                                    <p:cond delay="0"/>
                                  </p:stCondLst>
                                  <p:childTnLst>
                                    <p:animEffect transition="out" filter="fade">
                                      <p:cBhvr>
                                        <p:cTn id="106" dur="750" tmFilter="0, 0; .2, .5; .8, .5; 1, 0"/>
                                        <p:tgtEl>
                                          <p:spTgt spid="36"/>
                                        </p:tgtEl>
                                      </p:cBhvr>
                                    </p:animEffect>
                                    <p:animScale>
                                      <p:cBhvr>
                                        <p:cTn id="107" dur="375" autoRev="1" fill="hold"/>
                                        <p:tgtEl>
                                          <p:spTgt spid="36"/>
                                        </p:tgtEl>
                                      </p:cBhvr>
                                      <p:by x="105000" y="105000"/>
                                    </p:animScale>
                                  </p:childTnLst>
                                </p:cTn>
                              </p:par>
                            </p:childTnLst>
                          </p:cTn>
                        </p:par>
                        <p:par>
                          <p:cTn id="108" fill="hold">
                            <p:stCondLst>
                              <p:cond delay="4750"/>
                            </p:stCondLst>
                            <p:childTnLst>
                              <p:par>
                                <p:cTn id="109" presetID="26" presetClass="emph" presetSubtype="0" fill="hold" nodeType="afterEffect">
                                  <p:stCondLst>
                                    <p:cond delay="0"/>
                                  </p:stCondLst>
                                  <p:childTnLst>
                                    <p:animEffect transition="out" filter="fade">
                                      <p:cBhvr>
                                        <p:cTn id="110" dur="750" tmFilter="0, 0; .2, .5; .8, .5; 1, 0"/>
                                        <p:tgtEl>
                                          <p:spTgt spid="36"/>
                                        </p:tgtEl>
                                      </p:cBhvr>
                                    </p:animEffect>
                                    <p:animScale>
                                      <p:cBhvr>
                                        <p:cTn id="111" dur="375" autoRev="1" fill="hold"/>
                                        <p:tgtEl>
                                          <p:spTgt spid="36"/>
                                        </p:tgtEl>
                                      </p:cBhvr>
                                      <p:by x="105000" y="105000"/>
                                    </p:animScale>
                                  </p:childTnLst>
                                </p:cTn>
                              </p:par>
                            </p:childTnLst>
                          </p:cTn>
                        </p:par>
                        <p:par>
                          <p:cTn id="112" fill="hold">
                            <p:stCondLst>
                              <p:cond delay="5500"/>
                            </p:stCondLst>
                            <p:childTnLst>
                              <p:par>
                                <p:cTn id="113" presetID="26" presetClass="emph" presetSubtype="0" fill="hold" nodeType="afterEffect">
                                  <p:stCondLst>
                                    <p:cond delay="0"/>
                                  </p:stCondLst>
                                  <p:childTnLst>
                                    <p:animEffect transition="out" filter="fade">
                                      <p:cBhvr>
                                        <p:cTn id="114" dur="750" tmFilter="0, 0; .2, .5; .8, .5; 1, 0"/>
                                        <p:tgtEl>
                                          <p:spTgt spid="36"/>
                                        </p:tgtEl>
                                      </p:cBhvr>
                                    </p:animEffect>
                                    <p:animScale>
                                      <p:cBhvr>
                                        <p:cTn id="115" dur="375" autoRev="1" fill="hold"/>
                                        <p:tgtEl>
                                          <p:spTgt spid="36"/>
                                        </p:tgtEl>
                                      </p:cBhvr>
                                      <p:by x="105000" y="105000"/>
                                    </p:animScale>
                                  </p:childTnLst>
                                </p:cTn>
                              </p:par>
                            </p:childTnLst>
                          </p:cTn>
                        </p:par>
                        <p:par>
                          <p:cTn id="116" fill="hold">
                            <p:stCondLst>
                              <p:cond delay="6250"/>
                            </p:stCondLst>
                            <p:childTnLst>
                              <p:par>
                                <p:cTn id="117" presetID="53" presetClass="entr" presetSubtype="16" fill="hold" grpId="1" nodeType="afterEffect">
                                  <p:stCondLst>
                                    <p:cond delay="0"/>
                                  </p:stCondLst>
                                  <p:childTnLst>
                                    <p:set>
                                      <p:cBhvr>
                                        <p:cTn id="118" dur="1" fill="hold">
                                          <p:stCondLst>
                                            <p:cond delay="0"/>
                                          </p:stCondLst>
                                        </p:cTn>
                                        <p:tgtEl>
                                          <p:spTgt spid="44"/>
                                        </p:tgtEl>
                                        <p:attrNameLst>
                                          <p:attrName>style.visibility</p:attrName>
                                        </p:attrNameLst>
                                      </p:cBhvr>
                                      <p:to>
                                        <p:strVal val="visible"/>
                                      </p:to>
                                    </p:set>
                                    <p:anim calcmode="lin" valueType="num">
                                      <p:cBhvr>
                                        <p:cTn id="119" dur="500" fill="hold"/>
                                        <p:tgtEl>
                                          <p:spTgt spid="44"/>
                                        </p:tgtEl>
                                        <p:attrNameLst>
                                          <p:attrName>ppt_w</p:attrName>
                                        </p:attrNameLst>
                                      </p:cBhvr>
                                      <p:tavLst>
                                        <p:tav tm="0">
                                          <p:val>
                                            <p:fltVal val="0"/>
                                          </p:val>
                                        </p:tav>
                                        <p:tav tm="100000">
                                          <p:val>
                                            <p:strVal val="#ppt_w"/>
                                          </p:val>
                                        </p:tav>
                                      </p:tavLst>
                                    </p:anim>
                                    <p:anim calcmode="lin" valueType="num">
                                      <p:cBhvr>
                                        <p:cTn id="120" dur="500" fill="hold"/>
                                        <p:tgtEl>
                                          <p:spTgt spid="44"/>
                                        </p:tgtEl>
                                        <p:attrNameLst>
                                          <p:attrName>ppt_h</p:attrName>
                                        </p:attrNameLst>
                                      </p:cBhvr>
                                      <p:tavLst>
                                        <p:tav tm="0">
                                          <p:val>
                                            <p:fltVal val="0"/>
                                          </p:val>
                                        </p:tav>
                                        <p:tav tm="100000">
                                          <p:val>
                                            <p:strVal val="#ppt_h"/>
                                          </p:val>
                                        </p:tav>
                                      </p:tavLst>
                                    </p:anim>
                                    <p:animEffect transition="in" filter="fade">
                                      <p:cBhvr>
                                        <p:cTn id="121" dur="500"/>
                                        <p:tgtEl>
                                          <p:spTgt spid="44"/>
                                        </p:tgtEl>
                                      </p:cBhvr>
                                    </p:animEffect>
                                  </p:childTnLst>
                                </p:cTn>
                              </p:par>
                            </p:childTnLst>
                          </p:cTn>
                        </p:par>
                      </p:childTnLst>
                    </p:cTn>
                  </p:par>
                  <p:par>
                    <p:cTn id="122" fill="hold">
                      <p:stCondLst>
                        <p:cond delay="indefinite"/>
                      </p:stCondLst>
                      <p:childTnLst>
                        <p:par>
                          <p:cTn id="123" fill="hold">
                            <p:stCondLst>
                              <p:cond delay="0"/>
                            </p:stCondLst>
                            <p:childTnLst>
                              <p:par>
                                <p:cTn id="124" presetID="22" presetClass="entr" presetSubtype="8" fill="hold" grpId="1" nodeType="clickEffect">
                                  <p:stCondLst>
                                    <p:cond delay="0"/>
                                  </p:stCondLst>
                                  <p:childTnLst>
                                    <p:set>
                                      <p:cBhvr>
                                        <p:cTn id="125" dur="1" fill="hold">
                                          <p:stCondLst>
                                            <p:cond delay="0"/>
                                          </p:stCondLst>
                                        </p:cTn>
                                        <p:tgtEl>
                                          <p:spTgt spid="48"/>
                                        </p:tgtEl>
                                        <p:attrNameLst>
                                          <p:attrName>style.visibility</p:attrName>
                                        </p:attrNameLst>
                                      </p:cBhvr>
                                      <p:to>
                                        <p:strVal val="visible"/>
                                      </p:to>
                                    </p:set>
                                    <p:animEffect transition="in" filter="wipe(left)">
                                      <p:cBhvr>
                                        <p:cTn id="126" dur="1000"/>
                                        <p:tgtEl>
                                          <p:spTgt spid="48"/>
                                        </p:tgtEl>
                                      </p:cBhvr>
                                    </p:animEffect>
                                  </p:childTnLst>
                                </p:cTn>
                              </p:par>
                            </p:childTnLst>
                          </p:cTn>
                        </p:par>
                        <p:par>
                          <p:cTn id="127" fill="hold">
                            <p:stCondLst>
                              <p:cond delay="1000"/>
                            </p:stCondLst>
                            <p:childTnLst>
                              <p:par>
                                <p:cTn id="128" presetID="1" presetClass="exit" presetSubtype="0" fill="hold" nodeType="afterEffect">
                                  <p:stCondLst>
                                    <p:cond delay="0"/>
                                  </p:stCondLst>
                                  <p:childTnLst>
                                    <p:set>
                                      <p:cBhvr>
                                        <p:cTn id="129" dur="1" fill="hold">
                                          <p:stCondLst>
                                            <p:cond delay="0"/>
                                          </p:stCondLst>
                                        </p:cTn>
                                        <p:tgtEl>
                                          <p:spTgt spid="8"/>
                                        </p:tgtEl>
                                        <p:attrNameLst>
                                          <p:attrName>style.visibility</p:attrName>
                                        </p:attrNameLst>
                                      </p:cBhvr>
                                      <p:to>
                                        <p:strVal val="hidden"/>
                                      </p:to>
                                    </p:set>
                                  </p:childTnLst>
                                </p:cTn>
                              </p:par>
                            </p:childTnLst>
                          </p:cTn>
                        </p:par>
                        <p:par>
                          <p:cTn id="130" fill="hold">
                            <p:stCondLst>
                              <p:cond delay="1000"/>
                            </p:stCondLst>
                            <p:childTnLst>
                              <p:par>
                                <p:cTn id="131" presetID="1" presetClass="entr" presetSubtype="0" fill="hold" nodeType="afterEffect">
                                  <p:stCondLst>
                                    <p:cond delay="0"/>
                                  </p:stCondLst>
                                  <p:childTnLst>
                                    <p:set>
                                      <p:cBhvr>
                                        <p:cTn id="132" dur="1" fill="hold">
                                          <p:stCondLst>
                                            <p:cond delay="0"/>
                                          </p:stCondLst>
                                        </p:cTn>
                                        <p:tgtEl>
                                          <p:spTgt spid="23"/>
                                        </p:tgtEl>
                                        <p:attrNameLst>
                                          <p:attrName>style.visibility</p:attrName>
                                        </p:attrNameLst>
                                      </p:cBhvr>
                                      <p:to>
                                        <p:strVal val="visible"/>
                                      </p:to>
                                    </p:set>
                                  </p:childTnLst>
                                </p:cTn>
                              </p:par>
                            </p:childTnLst>
                          </p:cTn>
                        </p:par>
                        <p:par>
                          <p:cTn id="133" fill="hold">
                            <p:stCondLst>
                              <p:cond delay="1000"/>
                            </p:stCondLst>
                            <p:childTnLst>
                              <p:par>
                                <p:cTn id="134" presetID="37" presetClass="path" presetSubtype="0" accel="50000" decel="50000" fill="hold" nodeType="afterEffect">
                                  <p:stCondLst>
                                    <p:cond delay="0"/>
                                  </p:stCondLst>
                                  <p:childTnLst>
                                    <p:animMotion origin="layout" path="M -0.01211 -0.01273 L 0.04766 -0.04977 C 0.06003 -0.0581 0.07878 -0.06227 0.09844 -0.06227 C 0.12071 -0.06227 0.13867 -0.0581 0.15104 -0.04977 L 0.21094 -0.01273 " pathEditMode="relative" rAng="0" ptsTypes="AAAAA">
                                      <p:cBhvr>
                                        <p:cTn id="135" dur="1000" fill="hold"/>
                                        <p:tgtEl>
                                          <p:spTgt spid="23"/>
                                        </p:tgtEl>
                                        <p:attrNameLst>
                                          <p:attrName>ppt_x</p:attrName>
                                          <p:attrName>ppt_y</p:attrName>
                                        </p:attrNameLst>
                                      </p:cBhvr>
                                      <p:rCtr x="11146" y="-2477"/>
                                    </p:animMotion>
                                  </p:childTnLst>
                                </p:cTn>
                              </p:par>
                            </p:childTnLst>
                          </p:cTn>
                        </p:par>
                        <p:par>
                          <p:cTn id="136" fill="hold">
                            <p:stCondLst>
                              <p:cond delay="2000"/>
                            </p:stCondLst>
                            <p:childTnLst>
                              <p:par>
                                <p:cTn id="137" presetID="22" presetClass="entr" presetSubtype="4" fill="hold" nodeType="afterEffect">
                                  <p:stCondLst>
                                    <p:cond delay="0"/>
                                  </p:stCondLst>
                                  <p:childTnLst>
                                    <p:set>
                                      <p:cBhvr>
                                        <p:cTn id="138" dur="1" fill="hold">
                                          <p:stCondLst>
                                            <p:cond delay="0"/>
                                          </p:stCondLst>
                                        </p:cTn>
                                        <p:tgtEl>
                                          <p:spTgt spid="53"/>
                                        </p:tgtEl>
                                        <p:attrNameLst>
                                          <p:attrName>style.visibility</p:attrName>
                                        </p:attrNameLst>
                                      </p:cBhvr>
                                      <p:to>
                                        <p:strVal val="visible"/>
                                      </p:to>
                                    </p:set>
                                    <p:animEffect transition="in" filter="wipe(down)">
                                      <p:cBhvr>
                                        <p:cTn id="139" dur="500"/>
                                        <p:tgtEl>
                                          <p:spTgt spid="53"/>
                                        </p:tgtEl>
                                      </p:cBhvr>
                                    </p:animEffect>
                                  </p:childTnLst>
                                </p:cTn>
                              </p:par>
                            </p:childTnLst>
                          </p:cTn>
                        </p:par>
                        <p:par>
                          <p:cTn id="140" fill="hold">
                            <p:stCondLst>
                              <p:cond delay="2500"/>
                            </p:stCondLst>
                            <p:childTnLst>
                              <p:par>
                                <p:cTn id="141" presetID="1" presetClass="entr" presetSubtype="0" fill="hold" nodeType="afterEffect">
                                  <p:stCondLst>
                                    <p:cond delay="0"/>
                                  </p:stCondLst>
                                  <p:childTnLst>
                                    <p:set>
                                      <p:cBhvr>
                                        <p:cTn id="142" dur="1" fill="hold">
                                          <p:stCondLst>
                                            <p:cond delay="0"/>
                                          </p:stCondLst>
                                        </p:cTn>
                                        <p:tgtEl>
                                          <p:spTgt spid="47"/>
                                        </p:tgtEl>
                                        <p:attrNameLst>
                                          <p:attrName>style.visibility</p:attrName>
                                        </p:attrNameLst>
                                      </p:cBhvr>
                                      <p:to>
                                        <p:strVal val="visible"/>
                                      </p:to>
                                    </p:set>
                                  </p:childTnLst>
                                </p:cTn>
                              </p:par>
                              <p:par>
                                <p:cTn id="143" presetID="26" presetClass="emph" presetSubtype="0" fill="hold" nodeType="withEffect">
                                  <p:stCondLst>
                                    <p:cond delay="0"/>
                                  </p:stCondLst>
                                  <p:childTnLst>
                                    <p:animEffect transition="out" filter="fade">
                                      <p:cBhvr>
                                        <p:cTn id="144" dur="750" tmFilter="0, 0; .2, .5; .8, .5; 1, 0"/>
                                        <p:tgtEl>
                                          <p:spTgt spid="47"/>
                                        </p:tgtEl>
                                      </p:cBhvr>
                                    </p:animEffect>
                                    <p:animScale>
                                      <p:cBhvr>
                                        <p:cTn id="145" dur="375" autoRev="1" fill="hold"/>
                                        <p:tgtEl>
                                          <p:spTgt spid="47"/>
                                        </p:tgtEl>
                                      </p:cBhvr>
                                      <p:by x="105000" y="105000"/>
                                    </p:animScale>
                                  </p:childTnLst>
                                </p:cTn>
                              </p:par>
                            </p:childTnLst>
                          </p:cTn>
                        </p:par>
                        <p:par>
                          <p:cTn id="146" fill="hold">
                            <p:stCondLst>
                              <p:cond delay="3250"/>
                            </p:stCondLst>
                            <p:childTnLst>
                              <p:par>
                                <p:cTn id="147" presetID="26" presetClass="emph" presetSubtype="0" fill="hold" nodeType="afterEffect">
                                  <p:stCondLst>
                                    <p:cond delay="0"/>
                                  </p:stCondLst>
                                  <p:childTnLst>
                                    <p:animEffect transition="out" filter="fade">
                                      <p:cBhvr>
                                        <p:cTn id="148" dur="750" tmFilter="0, 0; .2, .5; .8, .5; 1, 0"/>
                                        <p:tgtEl>
                                          <p:spTgt spid="47"/>
                                        </p:tgtEl>
                                      </p:cBhvr>
                                    </p:animEffect>
                                    <p:animScale>
                                      <p:cBhvr>
                                        <p:cTn id="149" dur="375" autoRev="1" fill="hold"/>
                                        <p:tgtEl>
                                          <p:spTgt spid="47"/>
                                        </p:tgtEl>
                                      </p:cBhvr>
                                      <p:by x="105000" y="105000"/>
                                    </p:animScale>
                                  </p:childTnLst>
                                </p:cTn>
                              </p:par>
                            </p:childTnLst>
                          </p:cTn>
                        </p:par>
                        <p:par>
                          <p:cTn id="150" fill="hold">
                            <p:stCondLst>
                              <p:cond delay="4000"/>
                            </p:stCondLst>
                            <p:childTnLst>
                              <p:par>
                                <p:cTn id="151" presetID="53" presetClass="entr" presetSubtype="16" fill="hold" grpId="1" nodeType="afterEffect">
                                  <p:stCondLst>
                                    <p:cond delay="0"/>
                                  </p:stCondLst>
                                  <p:childTnLst>
                                    <p:set>
                                      <p:cBhvr>
                                        <p:cTn id="152" dur="1" fill="hold">
                                          <p:stCondLst>
                                            <p:cond delay="0"/>
                                          </p:stCondLst>
                                        </p:cTn>
                                        <p:tgtEl>
                                          <p:spTgt spid="49"/>
                                        </p:tgtEl>
                                        <p:attrNameLst>
                                          <p:attrName>style.visibility</p:attrName>
                                        </p:attrNameLst>
                                      </p:cBhvr>
                                      <p:to>
                                        <p:strVal val="visible"/>
                                      </p:to>
                                    </p:set>
                                    <p:anim calcmode="lin" valueType="num">
                                      <p:cBhvr>
                                        <p:cTn id="153" dur="500" fill="hold"/>
                                        <p:tgtEl>
                                          <p:spTgt spid="49"/>
                                        </p:tgtEl>
                                        <p:attrNameLst>
                                          <p:attrName>ppt_w</p:attrName>
                                        </p:attrNameLst>
                                      </p:cBhvr>
                                      <p:tavLst>
                                        <p:tav tm="0">
                                          <p:val>
                                            <p:fltVal val="0"/>
                                          </p:val>
                                        </p:tav>
                                        <p:tav tm="100000">
                                          <p:val>
                                            <p:strVal val="#ppt_w"/>
                                          </p:val>
                                        </p:tav>
                                      </p:tavLst>
                                    </p:anim>
                                    <p:anim calcmode="lin" valueType="num">
                                      <p:cBhvr>
                                        <p:cTn id="154" dur="500" fill="hold"/>
                                        <p:tgtEl>
                                          <p:spTgt spid="49"/>
                                        </p:tgtEl>
                                        <p:attrNameLst>
                                          <p:attrName>ppt_h</p:attrName>
                                        </p:attrNameLst>
                                      </p:cBhvr>
                                      <p:tavLst>
                                        <p:tav tm="0">
                                          <p:val>
                                            <p:fltVal val="0"/>
                                          </p:val>
                                        </p:tav>
                                        <p:tav tm="100000">
                                          <p:val>
                                            <p:strVal val="#ppt_h"/>
                                          </p:val>
                                        </p:tav>
                                      </p:tavLst>
                                    </p:anim>
                                    <p:animEffect transition="in" filter="fade">
                                      <p:cBhvr>
                                        <p:cTn id="155" dur="500"/>
                                        <p:tgtEl>
                                          <p:spTgt spid="49"/>
                                        </p:tgtEl>
                                      </p:cBhvr>
                                    </p:animEffect>
                                  </p:childTnLst>
                                </p:cTn>
                              </p:par>
                            </p:childTnLst>
                          </p:cTn>
                        </p:par>
                      </p:childTnLst>
                    </p:cTn>
                  </p:par>
                  <p:par>
                    <p:cTn id="156" fill="hold">
                      <p:stCondLst>
                        <p:cond delay="indefinite"/>
                      </p:stCondLst>
                      <p:childTnLst>
                        <p:par>
                          <p:cTn id="157" fill="hold">
                            <p:stCondLst>
                              <p:cond delay="0"/>
                            </p:stCondLst>
                            <p:childTnLst>
                              <p:par>
                                <p:cTn id="158" presetID="22" presetClass="entr" presetSubtype="8" fill="hold" grpId="1" nodeType="clickEffect">
                                  <p:stCondLst>
                                    <p:cond delay="0"/>
                                  </p:stCondLst>
                                  <p:childTnLst>
                                    <p:set>
                                      <p:cBhvr>
                                        <p:cTn id="159" dur="1" fill="hold">
                                          <p:stCondLst>
                                            <p:cond delay="0"/>
                                          </p:stCondLst>
                                        </p:cTn>
                                        <p:tgtEl>
                                          <p:spTgt spid="43"/>
                                        </p:tgtEl>
                                        <p:attrNameLst>
                                          <p:attrName>style.visibility</p:attrName>
                                        </p:attrNameLst>
                                      </p:cBhvr>
                                      <p:to>
                                        <p:strVal val="visible"/>
                                      </p:to>
                                    </p:set>
                                    <p:animEffect transition="in" filter="wipe(left)">
                                      <p:cBhvr>
                                        <p:cTn id="160" dur="1000"/>
                                        <p:tgtEl>
                                          <p:spTgt spid="43"/>
                                        </p:tgtEl>
                                      </p:cBhvr>
                                    </p:animEffect>
                                  </p:childTnLst>
                                </p:cTn>
                              </p:par>
                            </p:childTnLst>
                          </p:cTn>
                        </p:par>
                        <p:par>
                          <p:cTn id="161" fill="hold">
                            <p:stCondLst>
                              <p:cond delay="1000"/>
                            </p:stCondLst>
                            <p:childTnLst>
                              <p:par>
                                <p:cTn id="162" presetID="1" presetClass="exit" presetSubtype="0" fill="hold" nodeType="afterEffect">
                                  <p:stCondLst>
                                    <p:cond delay="0"/>
                                  </p:stCondLst>
                                  <p:childTnLst>
                                    <p:set>
                                      <p:cBhvr>
                                        <p:cTn id="163" dur="1" fill="hold">
                                          <p:stCondLst>
                                            <p:cond delay="0"/>
                                          </p:stCondLst>
                                        </p:cTn>
                                        <p:tgtEl>
                                          <p:spTgt spid="23"/>
                                        </p:tgtEl>
                                        <p:attrNameLst>
                                          <p:attrName>style.visibility</p:attrName>
                                        </p:attrNameLst>
                                      </p:cBhvr>
                                      <p:to>
                                        <p:strVal val="hidden"/>
                                      </p:to>
                                    </p:set>
                                  </p:childTnLst>
                                </p:cTn>
                              </p:par>
                              <p:par>
                                <p:cTn id="164" presetID="1" presetClass="entr" presetSubtype="0" fill="hold" nodeType="withEffect">
                                  <p:stCondLst>
                                    <p:cond delay="0"/>
                                  </p:stCondLst>
                                  <p:childTnLst>
                                    <p:set>
                                      <p:cBhvr>
                                        <p:cTn id="165" dur="1" fill="hold">
                                          <p:stCondLst>
                                            <p:cond delay="0"/>
                                          </p:stCondLst>
                                        </p:cTn>
                                        <p:tgtEl>
                                          <p:spTgt spid="24"/>
                                        </p:tgtEl>
                                        <p:attrNameLst>
                                          <p:attrName>style.visibility</p:attrName>
                                        </p:attrNameLst>
                                      </p:cBhvr>
                                      <p:to>
                                        <p:strVal val="visible"/>
                                      </p:to>
                                    </p:set>
                                  </p:childTnLst>
                                </p:cTn>
                              </p:par>
                            </p:childTnLst>
                          </p:cTn>
                        </p:par>
                        <p:par>
                          <p:cTn id="166" fill="hold">
                            <p:stCondLst>
                              <p:cond delay="1000"/>
                            </p:stCondLst>
                            <p:childTnLst>
                              <p:par>
                                <p:cTn id="167" presetID="37" presetClass="path" presetSubtype="0" accel="50000" decel="50000" fill="hold" nodeType="afterEffect">
                                  <p:stCondLst>
                                    <p:cond delay="0"/>
                                  </p:stCondLst>
                                  <p:childTnLst>
                                    <p:animMotion origin="layout" path="M -0.00833 -0.00926 L 0.06433 -0.06597 C 0.07956 -0.0787 0.10222 -0.08542 0.12617 -0.08542 C 0.15326 -0.08542 0.175 -0.0787 0.19024 -0.06597 L 0.26302 -0.00926 " pathEditMode="relative" rAng="0" ptsTypes="AAAAA">
                                      <p:cBhvr>
                                        <p:cTn id="168" dur="2000" fill="hold"/>
                                        <p:tgtEl>
                                          <p:spTgt spid="24"/>
                                        </p:tgtEl>
                                        <p:attrNameLst>
                                          <p:attrName>ppt_x</p:attrName>
                                          <p:attrName>ppt_y</p:attrName>
                                        </p:attrNameLst>
                                      </p:cBhvr>
                                      <p:rCtr x="13568" y="-3819"/>
                                    </p:animMotion>
                                  </p:childTnLst>
                                </p:cTn>
                              </p:par>
                            </p:childTnLst>
                          </p:cTn>
                        </p:par>
                        <p:par>
                          <p:cTn id="169" fill="hold">
                            <p:stCondLst>
                              <p:cond delay="3000"/>
                            </p:stCondLst>
                            <p:childTnLst>
                              <p:par>
                                <p:cTn id="170" presetID="22" presetClass="entr" presetSubtype="1" fill="hold" nodeType="afterEffect">
                                  <p:stCondLst>
                                    <p:cond delay="0"/>
                                  </p:stCondLst>
                                  <p:childTnLst>
                                    <p:set>
                                      <p:cBhvr>
                                        <p:cTn id="171" dur="1" fill="hold">
                                          <p:stCondLst>
                                            <p:cond delay="0"/>
                                          </p:stCondLst>
                                        </p:cTn>
                                        <p:tgtEl>
                                          <p:spTgt spid="56"/>
                                        </p:tgtEl>
                                        <p:attrNameLst>
                                          <p:attrName>style.visibility</p:attrName>
                                        </p:attrNameLst>
                                      </p:cBhvr>
                                      <p:to>
                                        <p:strVal val="visible"/>
                                      </p:to>
                                    </p:set>
                                    <p:animEffect transition="in" filter="wipe(up)">
                                      <p:cBhvr>
                                        <p:cTn id="172" dur="500"/>
                                        <p:tgtEl>
                                          <p:spTgt spid="56"/>
                                        </p:tgtEl>
                                      </p:cBhvr>
                                    </p:animEffect>
                                  </p:childTnLst>
                                </p:cTn>
                              </p:par>
                            </p:childTnLst>
                          </p:cTn>
                        </p:par>
                        <p:par>
                          <p:cTn id="173" fill="hold">
                            <p:stCondLst>
                              <p:cond delay="3500"/>
                            </p:stCondLst>
                            <p:childTnLst>
                              <p:par>
                                <p:cTn id="174" presetID="22" presetClass="entr" presetSubtype="1" fill="hold" nodeType="afterEffect">
                                  <p:stCondLst>
                                    <p:cond delay="0"/>
                                  </p:stCondLst>
                                  <p:childTnLst>
                                    <p:set>
                                      <p:cBhvr>
                                        <p:cTn id="175" dur="1" fill="hold">
                                          <p:stCondLst>
                                            <p:cond delay="0"/>
                                          </p:stCondLst>
                                        </p:cTn>
                                        <p:tgtEl>
                                          <p:spTgt spid="57"/>
                                        </p:tgtEl>
                                        <p:attrNameLst>
                                          <p:attrName>style.visibility</p:attrName>
                                        </p:attrNameLst>
                                      </p:cBhvr>
                                      <p:to>
                                        <p:strVal val="visible"/>
                                      </p:to>
                                    </p:set>
                                    <p:animEffect transition="in" filter="wipe(up)">
                                      <p:cBhvr>
                                        <p:cTn id="176" dur="500"/>
                                        <p:tgtEl>
                                          <p:spTgt spid="57"/>
                                        </p:tgtEl>
                                      </p:cBhvr>
                                    </p:animEffect>
                                  </p:childTnLst>
                                </p:cTn>
                              </p:par>
                            </p:childTnLst>
                          </p:cTn>
                        </p:par>
                        <p:par>
                          <p:cTn id="177" fill="hold">
                            <p:stCondLst>
                              <p:cond delay="4000"/>
                            </p:stCondLst>
                            <p:childTnLst>
                              <p:par>
                                <p:cTn id="178" presetID="1" presetClass="entr" presetSubtype="0" fill="hold" nodeType="afterEffect">
                                  <p:stCondLst>
                                    <p:cond delay="0"/>
                                  </p:stCondLst>
                                  <p:childTnLst>
                                    <p:set>
                                      <p:cBhvr>
                                        <p:cTn id="179" dur="1" fill="hold">
                                          <p:stCondLst>
                                            <p:cond delay="0"/>
                                          </p:stCondLst>
                                        </p:cTn>
                                        <p:tgtEl>
                                          <p:spTgt spid="37"/>
                                        </p:tgtEl>
                                        <p:attrNameLst>
                                          <p:attrName>style.visibility</p:attrName>
                                        </p:attrNameLst>
                                      </p:cBhvr>
                                      <p:to>
                                        <p:strVal val="visible"/>
                                      </p:to>
                                    </p:set>
                                  </p:childTnLst>
                                </p:cTn>
                              </p:par>
                              <p:par>
                                <p:cTn id="180" presetID="26" presetClass="emph" presetSubtype="0" fill="hold" nodeType="withEffect">
                                  <p:stCondLst>
                                    <p:cond delay="0"/>
                                  </p:stCondLst>
                                  <p:childTnLst>
                                    <p:animEffect transition="out" filter="fade">
                                      <p:cBhvr>
                                        <p:cTn id="181" dur="750" tmFilter="0, 0; .2, .5; .8, .5; 1, 0"/>
                                        <p:tgtEl>
                                          <p:spTgt spid="37"/>
                                        </p:tgtEl>
                                      </p:cBhvr>
                                    </p:animEffect>
                                    <p:animScale>
                                      <p:cBhvr>
                                        <p:cTn id="182" dur="375" autoRev="1" fill="hold"/>
                                        <p:tgtEl>
                                          <p:spTgt spid="37"/>
                                        </p:tgtEl>
                                      </p:cBhvr>
                                      <p:by x="105000" y="105000"/>
                                    </p:animScale>
                                  </p:childTnLst>
                                </p:cTn>
                              </p:par>
                            </p:childTnLst>
                          </p:cTn>
                        </p:par>
                        <p:par>
                          <p:cTn id="183" fill="hold">
                            <p:stCondLst>
                              <p:cond delay="4750"/>
                            </p:stCondLst>
                            <p:childTnLst>
                              <p:par>
                                <p:cTn id="184" presetID="26" presetClass="emph" presetSubtype="0" fill="hold" nodeType="afterEffect">
                                  <p:stCondLst>
                                    <p:cond delay="0"/>
                                  </p:stCondLst>
                                  <p:childTnLst>
                                    <p:animEffect transition="out" filter="fade">
                                      <p:cBhvr>
                                        <p:cTn id="185" dur="750" tmFilter="0, 0; .2, .5; .8, .5; 1, 0"/>
                                        <p:tgtEl>
                                          <p:spTgt spid="37"/>
                                        </p:tgtEl>
                                      </p:cBhvr>
                                    </p:animEffect>
                                    <p:animScale>
                                      <p:cBhvr>
                                        <p:cTn id="186" dur="375" autoRev="1" fill="hold"/>
                                        <p:tgtEl>
                                          <p:spTgt spid="37"/>
                                        </p:tgtEl>
                                      </p:cBhvr>
                                      <p:by x="105000" y="105000"/>
                                    </p:animScale>
                                  </p:childTnLst>
                                </p:cTn>
                              </p:par>
                            </p:childTnLst>
                          </p:cTn>
                        </p:par>
                        <p:par>
                          <p:cTn id="187" fill="hold">
                            <p:stCondLst>
                              <p:cond delay="5500"/>
                            </p:stCondLst>
                            <p:childTnLst>
                              <p:par>
                                <p:cTn id="188" presetID="26" presetClass="emph" presetSubtype="0" fill="hold" nodeType="afterEffect">
                                  <p:stCondLst>
                                    <p:cond delay="0"/>
                                  </p:stCondLst>
                                  <p:childTnLst>
                                    <p:animEffect transition="out" filter="fade">
                                      <p:cBhvr>
                                        <p:cTn id="189" dur="750" tmFilter="0, 0; .2, .5; .8, .5; 1, 0"/>
                                        <p:tgtEl>
                                          <p:spTgt spid="37"/>
                                        </p:tgtEl>
                                      </p:cBhvr>
                                    </p:animEffect>
                                    <p:animScale>
                                      <p:cBhvr>
                                        <p:cTn id="190" dur="375" autoRev="1" fill="hold"/>
                                        <p:tgtEl>
                                          <p:spTgt spid="37"/>
                                        </p:tgtEl>
                                      </p:cBhvr>
                                      <p:by x="105000" y="105000"/>
                                    </p:animScale>
                                  </p:childTnLst>
                                </p:cTn>
                              </p:par>
                            </p:childTnLst>
                          </p:cTn>
                        </p:par>
                        <p:par>
                          <p:cTn id="191" fill="hold">
                            <p:stCondLst>
                              <p:cond delay="6250"/>
                            </p:stCondLst>
                            <p:childTnLst>
                              <p:par>
                                <p:cTn id="192" presetID="53" presetClass="entr" presetSubtype="16" fill="hold" grpId="1" nodeType="afterEffect">
                                  <p:stCondLst>
                                    <p:cond delay="0"/>
                                  </p:stCondLst>
                                  <p:childTnLst>
                                    <p:set>
                                      <p:cBhvr>
                                        <p:cTn id="193" dur="1" fill="hold">
                                          <p:stCondLst>
                                            <p:cond delay="0"/>
                                          </p:stCondLst>
                                        </p:cTn>
                                        <p:tgtEl>
                                          <p:spTgt spid="45"/>
                                        </p:tgtEl>
                                        <p:attrNameLst>
                                          <p:attrName>style.visibility</p:attrName>
                                        </p:attrNameLst>
                                      </p:cBhvr>
                                      <p:to>
                                        <p:strVal val="visible"/>
                                      </p:to>
                                    </p:set>
                                    <p:anim calcmode="lin" valueType="num">
                                      <p:cBhvr>
                                        <p:cTn id="194" dur="500" fill="hold"/>
                                        <p:tgtEl>
                                          <p:spTgt spid="45"/>
                                        </p:tgtEl>
                                        <p:attrNameLst>
                                          <p:attrName>ppt_w</p:attrName>
                                        </p:attrNameLst>
                                      </p:cBhvr>
                                      <p:tavLst>
                                        <p:tav tm="0">
                                          <p:val>
                                            <p:fltVal val="0"/>
                                          </p:val>
                                        </p:tav>
                                        <p:tav tm="100000">
                                          <p:val>
                                            <p:strVal val="#ppt_w"/>
                                          </p:val>
                                        </p:tav>
                                      </p:tavLst>
                                    </p:anim>
                                    <p:anim calcmode="lin" valueType="num">
                                      <p:cBhvr>
                                        <p:cTn id="195" dur="500" fill="hold"/>
                                        <p:tgtEl>
                                          <p:spTgt spid="45"/>
                                        </p:tgtEl>
                                        <p:attrNameLst>
                                          <p:attrName>ppt_h</p:attrName>
                                        </p:attrNameLst>
                                      </p:cBhvr>
                                      <p:tavLst>
                                        <p:tav tm="0">
                                          <p:val>
                                            <p:fltVal val="0"/>
                                          </p:val>
                                        </p:tav>
                                        <p:tav tm="100000">
                                          <p:val>
                                            <p:strVal val="#ppt_h"/>
                                          </p:val>
                                        </p:tav>
                                      </p:tavLst>
                                    </p:anim>
                                    <p:animEffect transition="in" filter="fade">
                                      <p:cBhvr>
                                        <p:cTn id="19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p:bldP spid="3" grpId="1"/>
      <p:bldP spid="42" grpId="0"/>
      <p:bldP spid="42" grpId="1"/>
      <p:bldP spid="43" grpId="0"/>
      <p:bldP spid="43" grpId="1"/>
      <p:bldP spid="44" grpId="0" animBg="1"/>
      <p:bldP spid="44" grpId="1" animBg="1"/>
      <p:bldP spid="45" grpId="0" animBg="1"/>
      <p:bldP spid="45" grpId="1" animBg="1"/>
      <p:bldP spid="48" grpId="0"/>
      <p:bldP spid="48" grpId="1"/>
      <p:bldP spid="49" grpId="0" animBg="1"/>
      <p:bldP spid="49"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wsuiHeVS"/>
  <p:tag name="ARTICULATE_DESIGN_ID_1_OFFICE THEME" val="gcpX7HGJ"/>
  <p:tag name="ARTICULATE_SLIDE_COUNT" val="342"/>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C9AB73789C774380AE96823B994B1F" ma:contentTypeVersion="5" ma:contentTypeDescription="Create a new document." ma:contentTypeScope="" ma:versionID="4be106dc3202de5e4496874d55a856e8">
  <xsd:schema xmlns:xsd="http://www.w3.org/2001/XMLSchema" xmlns:xs="http://www.w3.org/2001/XMLSchema" xmlns:p="http://schemas.microsoft.com/office/2006/metadata/properties" xmlns:ns3="08c46148-381b-4d1a-baf8-844283e29102" xmlns:ns4="e9f51e2d-9904-48f9-8735-56e0a4e7bd78" targetNamespace="http://schemas.microsoft.com/office/2006/metadata/properties" ma:root="true" ma:fieldsID="70c67e75f931f45feb33908ab6cb03fa" ns3:_="" ns4:_="">
    <xsd:import namespace="08c46148-381b-4d1a-baf8-844283e29102"/>
    <xsd:import namespace="e9f51e2d-9904-48f9-8735-56e0a4e7bd78"/>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8c46148-381b-4d1a-baf8-844283e2910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9f51e2d-9904-48f9-8735-56e0a4e7bd7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E573E1F-6800-4A33-9F09-CA26B3557896}">
  <ds:schemaRefs>
    <ds:schemaRef ds:uri="http://schemas.microsoft.com/office/infopath/2007/PartnerControls"/>
    <ds:schemaRef ds:uri="http://purl.org/dc/terms/"/>
    <ds:schemaRef ds:uri="http://schemas.microsoft.com/office/2006/metadata/properties"/>
    <ds:schemaRef ds:uri="08c46148-381b-4d1a-baf8-844283e29102"/>
    <ds:schemaRef ds:uri="http://www.w3.org/XML/1998/namespace"/>
    <ds:schemaRef ds:uri="http://schemas.microsoft.com/office/2006/documentManagement/types"/>
    <ds:schemaRef ds:uri="http://purl.org/dc/dcmitype/"/>
    <ds:schemaRef ds:uri="http://schemas.openxmlformats.org/package/2006/metadata/core-properties"/>
    <ds:schemaRef ds:uri="e9f51e2d-9904-48f9-8735-56e0a4e7bd78"/>
    <ds:schemaRef ds:uri="http://purl.org/dc/elements/1.1/"/>
  </ds:schemaRefs>
</ds:datastoreItem>
</file>

<file path=customXml/itemProps2.xml><?xml version="1.0" encoding="utf-8"?>
<ds:datastoreItem xmlns:ds="http://schemas.openxmlformats.org/officeDocument/2006/customXml" ds:itemID="{9A0EC4C9-AD7E-4B90-AFC3-EF8E949339F5}">
  <ds:schemaRefs>
    <ds:schemaRef ds:uri="http://schemas.microsoft.com/sharepoint/v3/contenttype/forms"/>
  </ds:schemaRefs>
</ds:datastoreItem>
</file>

<file path=customXml/itemProps3.xml><?xml version="1.0" encoding="utf-8"?>
<ds:datastoreItem xmlns:ds="http://schemas.openxmlformats.org/officeDocument/2006/customXml" ds:itemID="{A28B0E39-C4C1-48C0-9B0B-E06D5316DFD8}">
  <ds:schemaRefs>
    <ds:schemaRef ds:uri="08c46148-381b-4d1a-baf8-844283e29102"/>
    <ds:schemaRef ds:uri="e9f51e2d-9904-48f9-8735-56e0a4e7bd7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587</TotalTime>
  <Words>463</Words>
  <Application>Microsoft Office PowerPoint</Application>
  <PresentationFormat>Widescreen</PresentationFormat>
  <Paragraphs>25</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Comic Sans MS</vt:lpstr>
      <vt:lpstr>Poppins</vt:lpstr>
      <vt:lpstr>1_Office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Rita Abou Nasr</dc:creator>
  <cp:lastModifiedBy>Rania Khalil</cp:lastModifiedBy>
  <cp:revision>123</cp:revision>
  <dcterms:created xsi:type="dcterms:W3CDTF">2021-01-11T14:44:49Z</dcterms:created>
  <dcterms:modified xsi:type="dcterms:W3CDTF">2021-10-15T14:40:49Z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4C9C4EFE-3E9E-4C7C-A7CC-D0B2AF10668C</vt:lpwstr>
  </property>
  <property fmtid="{D5CDD505-2E9C-101B-9397-08002B2CF9AE}" pid="3" name="ArticulatePath">
    <vt:lpwstr>E.G2.U1.L1 _Slide 1__48</vt:lpwstr>
  </property>
  <property fmtid="{D5CDD505-2E9C-101B-9397-08002B2CF9AE}" pid="4" name="ContentTypeId">
    <vt:lpwstr>0x010100B2C9AB73789C774380AE96823B994B1F</vt:lpwstr>
  </property>
</Properties>
</file>